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43024-850F-465C-83E5-780684141B8A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B4EF8-C011-4FCB-BEDB-60E3CEB9E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43024-850F-465C-83E5-780684141B8A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B4EF8-C011-4FCB-BEDB-60E3CEB9E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43024-850F-465C-83E5-780684141B8A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B4EF8-C011-4FCB-BEDB-60E3CEB9E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43024-850F-465C-83E5-780684141B8A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B4EF8-C011-4FCB-BEDB-60E3CEB9E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43024-850F-465C-83E5-780684141B8A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B4EF8-C011-4FCB-BEDB-60E3CEB9E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43024-850F-465C-83E5-780684141B8A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B4EF8-C011-4FCB-BEDB-60E3CEB9E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43024-850F-465C-83E5-780684141B8A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B4EF8-C011-4FCB-BEDB-60E3CEB9E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43024-850F-465C-83E5-780684141B8A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B4EF8-C011-4FCB-BEDB-60E3CEB9E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43024-850F-465C-83E5-780684141B8A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B4EF8-C011-4FCB-BEDB-60E3CEB9E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43024-850F-465C-83E5-780684141B8A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B4EF8-C011-4FCB-BEDB-60E3CEB9E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43024-850F-465C-83E5-780684141B8A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4B4EF8-C011-4FCB-BEDB-60E3CEB9E6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43024-850F-465C-83E5-780684141B8A}" type="datetimeFigureOut">
              <a:rPr lang="en-US" smtClean="0"/>
              <a:t>11/17/2014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B4EF8-C011-4FCB-BEDB-60E3CEB9E6C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759198" y="1284147"/>
            <a:ext cx="8895744" cy="1695410"/>
            <a:chOff x="759198" y="1284147"/>
            <a:chExt cx="8895744" cy="1695410"/>
          </a:xfrm>
        </p:grpSpPr>
        <p:pic>
          <p:nvPicPr>
            <p:cNvPr id="2" name="Picture 1" descr="NBK-4060-16ea663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9198" y="1386949"/>
              <a:ext cx="715120" cy="12981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4060-16ea7ca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89474" y="2400168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4060-16ea7f9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76216" y="1306823"/>
              <a:ext cx="685977" cy="10561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4060-16ea818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73992" y="1789515"/>
              <a:ext cx="276570" cy="158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4060-16ea847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95215" y="1378904"/>
              <a:ext cx="169113" cy="8008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4060-16ea866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68831" y="1284147"/>
              <a:ext cx="824052" cy="3480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4060-16ea895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10945" y="2010614"/>
              <a:ext cx="813523" cy="2849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4060-16ea8c4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26883" y="1878527"/>
              <a:ext cx="432326" cy="4380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4060-16ea8f2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30264" y="1592133"/>
              <a:ext cx="407971" cy="7981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4060-16ea931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00748" y="2073785"/>
              <a:ext cx="139700" cy="3480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4060-16ea97f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90220" y="1852686"/>
              <a:ext cx="139700" cy="1502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4060-16ea9cd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79733" y="1926386"/>
              <a:ext cx="274399" cy="4952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4060-16ea9fc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03149" y="1934057"/>
              <a:ext cx="373008" cy="51647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4060-16eaa2a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29353" y="1985764"/>
              <a:ext cx="398602" cy="47004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4060-16eaa4a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85202" y="1610531"/>
              <a:ext cx="160738" cy="8008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4060-16eaa78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06158" y="1794931"/>
              <a:ext cx="781938" cy="2395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4060-16eaaa7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91608" y="1631588"/>
              <a:ext cx="629845" cy="7650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4060-16eaac6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01246" y="1631588"/>
              <a:ext cx="441601" cy="82931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4060-16eab05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84245" y="2212498"/>
              <a:ext cx="402912" cy="6007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4060-16eab24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053971" y="1926386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4060-16eab53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48728" y="1966316"/>
              <a:ext cx="417645" cy="5212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4060-16eab72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65651" y="2045349"/>
              <a:ext cx="373371" cy="4328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4060-16eaba1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38380" y="1715816"/>
              <a:ext cx="171270" cy="6850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4060-16eabdf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812023" y="1915857"/>
              <a:ext cx="455555" cy="158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4060-16eabfe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208459" y="1981311"/>
              <a:ext cx="446483" cy="50374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4060-16eac2d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4137" y="2504146"/>
              <a:ext cx="8722121" cy="4754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/>
          <p:cNvGrpSpPr/>
          <p:nvPr/>
        </p:nvGrpSpPr>
        <p:grpSpPr>
          <a:xfrm>
            <a:off x="284269" y="242155"/>
            <a:ext cx="9161966" cy="705410"/>
            <a:chOff x="284269" y="242155"/>
            <a:chExt cx="9161966" cy="705410"/>
          </a:xfrm>
        </p:grpSpPr>
        <p:sp>
          <p:nvSpPr>
            <p:cNvPr id="2" name="Freeform 1"/>
            <p:cNvSpPr/>
            <p:nvPr/>
          </p:nvSpPr>
          <p:spPr>
            <a:xfrm>
              <a:off x="579191" y="294797"/>
              <a:ext cx="10405" cy="421141"/>
            </a:xfrm>
            <a:custGeom>
              <a:avLst/>
              <a:gdLst/>
              <a:ahLst/>
              <a:cxnLst/>
              <a:rect l="0" t="0" r="0" b="0"/>
              <a:pathLst>
                <a:path w="10405" h="421141">
                  <a:moveTo>
                    <a:pt x="10404" y="0"/>
                  </a:moveTo>
                  <a:lnTo>
                    <a:pt x="7538" y="11736"/>
                  </a:lnTo>
                  <a:lnTo>
                    <a:pt x="5396" y="22864"/>
                  </a:lnTo>
                  <a:lnTo>
                    <a:pt x="3793" y="34467"/>
                  </a:lnTo>
                  <a:lnTo>
                    <a:pt x="2612" y="46801"/>
                  </a:lnTo>
                  <a:lnTo>
                    <a:pt x="1763" y="60110"/>
                  </a:lnTo>
                  <a:lnTo>
                    <a:pt x="1166" y="74424"/>
                  </a:lnTo>
                  <a:lnTo>
                    <a:pt x="752" y="89774"/>
                  </a:lnTo>
                  <a:lnTo>
                    <a:pt x="467" y="106284"/>
                  </a:lnTo>
                  <a:lnTo>
                    <a:pt x="274" y="123908"/>
                  </a:lnTo>
                  <a:lnTo>
                    <a:pt x="143" y="142471"/>
                  </a:lnTo>
                  <a:lnTo>
                    <a:pt x="55" y="161762"/>
                  </a:lnTo>
                  <a:lnTo>
                    <a:pt x="0" y="181586"/>
                  </a:lnTo>
                  <a:lnTo>
                    <a:pt x="133" y="201626"/>
                  </a:lnTo>
                  <a:lnTo>
                    <a:pt x="755" y="221460"/>
                  </a:lnTo>
                  <a:lnTo>
                    <a:pt x="1982" y="240874"/>
                  </a:lnTo>
                  <a:lnTo>
                    <a:pt x="3449" y="259843"/>
                  </a:lnTo>
                  <a:lnTo>
                    <a:pt x="4441" y="278426"/>
                  </a:lnTo>
                  <a:lnTo>
                    <a:pt x="4590" y="296709"/>
                  </a:lnTo>
                  <a:lnTo>
                    <a:pt x="4027" y="314768"/>
                  </a:lnTo>
                  <a:lnTo>
                    <a:pt x="3184" y="332668"/>
                  </a:lnTo>
                  <a:lnTo>
                    <a:pt x="2362" y="350432"/>
                  </a:lnTo>
                  <a:lnTo>
                    <a:pt x="1873" y="367339"/>
                  </a:lnTo>
                  <a:lnTo>
                    <a:pt x="2170" y="383591"/>
                  </a:lnTo>
                  <a:lnTo>
                    <a:pt x="4402" y="400617"/>
                  </a:lnTo>
                  <a:lnTo>
                    <a:pt x="10404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4269" y="242155"/>
              <a:ext cx="558011" cy="168457"/>
            </a:xfrm>
            <a:custGeom>
              <a:avLst/>
              <a:gdLst/>
              <a:ahLst/>
              <a:cxnLst/>
              <a:rect l="0" t="0" r="0" b="0"/>
              <a:pathLst>
                <a:path w="558011" h="168457">
                  <a:moveTo>
                    <a:pt x="558010" y="0"/>
                  </a:moveTo>
                  <a:lnTo>
                    <a:pt x="549209" y="3001"/>
                  </a:lnTo>
                  <a:lnTo>
                    <a:pt x="540862" y="6423"/>
                  </a:lnTo>
                  <a:lnTo>
                    <a:pt x="532154" y="10615"/>
                  </a:lnTo>
                  <a:lnTo>
                    <a:pt x="522688" y="15342"/>
                  </a:lnTo>
                  <a:lnTo>
                    <a:pt x="511896" y="20175"/>
                  </a:lnTo>
                  <a:lnTo>
                    <a:pt x="499607" y="24852"/>
                  </a:lnTo>
                  <a:lnTo>
                    <a:pt x="486288" y="29288"/>
                  </a:lnTo>
                  <a:lnTo>
                    <a:pt x="472817" y="33490"/>
                  </a:lnTo>
                  <a:lnTo>
                    <a:pt x="459725" y="37499"/>
                  </a:lnTo>
                  <a:lnTo>
                    <a:pt x="447175" y="41359"/>
                  </a:lnTo>
                  <a:lnTo>
                    <a:pt x="435142" y="45111"/>
                  </a:lnTo>
                  <a:lnTo>
                    <a:pt x="423532" y="48787"/>
                  </a:lnTo>
                  <a:lnTo>
                    <a:pt x="412244" y="52410"/>
                  </a:lnTo>
                  <a:lnTo>
                    <a:pt x="401189" y="55996"/>
                  </a:lnTo>
                  <a:lnTo>
                    <a:pt x="390297" y="59557"/>
                  </a:lnTo>
                  <a:lnTo>
                    <a:pt x="379351" y="63101"/>
                  </a:lnTo>
                  <a:lnTo>
                    <a:pt x="368009" y="66634"/>
                  </a:lnTo>
                  <a:lnTo>
                    <a:pt x="356120" y="70159"/>
                  </a:lnTo>
                  <a:lnTo>
                    <a:pt x="343864" y="73679"/>
                  </a:lnTo>
                  <a:lnTo>
                    <a:pt x="331638" y="77195"/>
                  </a:lnTo>
                  <a:lnTo>
                    <a:pt x="319668" y="80705"/>
                  </a:lnTo>
                  <a:lnTo>
                    <a:pt x="307852" y="84044"/>
                  </a:lnTo>
                  <a:lnTo>
                    <a:pt x="295852" y="86908"/>
                  </a:lnTo>
                  <a:lnTo>
                    <a:pt x="283487" y="89170"/>
                  </a:lnTo>
                  <a:lnTo>
                    <a:pt x="270894" y="91027"/>
                  </a:lnTo>
                  <a:lnTo>
                    <a:pt x="258433" y="92889"/>
                  </a:lnTo>
                  <a:lnTo>
                    <a:pt x="246303" y="94997"/>
                  </a:lnTo>
                  <a:lnTo>
                    <a:pt x="234377" y="97414"/>
                  </a:lnTo>
                  <a:lnTo>
                    <a:pt x="222304" y="100115"/>
                  </a:lnTo>
                  <a:lnTo>
                    <a:pt x="209888" y="103047"/>
                  </a:lnTo>
                  <a:lnTo>
                    <a:pt x="197262" y="106151"/>
                  </a:lnTo>
                  <a:lnTo>
                    <a:pt x="184779" y="109381"/>
                  </a:lnTo>
                  <a:lnTo>
                    <a:pt x="172639" y="112700"/>
                  </a:lnTo>
                  <a:lnTo>
                    <a:pt x="160876" y="116080"/>
                  </a:lnTo>
                  <a:lnTo>
                    <a:pt x="149443" y="119502"/>
                  </a:lnTo>
                  <a:lnTo>
                    <a:pt x="138272" y="122952"/>
                  </a:lnTo>
                  <a:lnTo>
                    <a:pt x="127296" y="126422"/>
                  </a:lnTo>
                  <a:lnTo>
                    <a:pt x="116459" y="129905"/>
                  </a:lnTo>
                  <a:lnTo>
                    <a:pt x="105720" y="133397"/>
                  </a:lnTo>
                  <a:lnTo>
                    <a:pt x="95049" y="136894"/>
                  </a:lnTo>
                  <a:lnTo>
                    <a:pt x="84424" y="140396"/>
                  </a:lnTo>
                  <a:lnTo>
                    <a:pt x="73831" y="143900"/>
                  </a:lnTo>
                  <a:lnTo>
                    <a:pt x="63259" y="147406"/>
                  </a:lnTo>
                  <a:lnTo>
                    <a:pt x="52701" y="150913"/>
                  </a:lnTo>
                  <a:lnTo>
                    <a:pt x="42167" y="154417"/>
                  </a:lnTo>
                  <a:lnTo>
                    <a:pt x="32107" y="157764"/>
                  </a:lnTo>
                  <a:lnTo>
                    <a:pt x="22422" y="160988"/>
                  </a:lnTo>
                  <a:lnTo>
                    <a:pt x="12261" y="16437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00165" y="263212"/>
              <a:ext cx="431670" cy="440284"/>
            </a:xfrm>
            <a:custGeom>
              <a:avLst/>
              <a:gdLst/>
              <a:ahLst/>
              <a:cxnLst/>
              <a:rect l="0" t="0" r="0" b="0"/>
              <a:pathLst>
                <a:path w="431670" h="440284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5" y="85870"/>
                  </a:lnTo>
                  <a:lnTo>
                    <a:pt x="178" y="101245"/>
                  </a:lnTo>
                  <a:lnTo>
                    <a:pt x="826" y="115783"/>
                  </a:lnTo>
                  <a:lnTo>
                    <a:pt x="2075" y="129413"/>
                  </a:lnTo>
                  <a:lnTo>
                    <a:pt x="3727" y="142564"/>
                  </a:lnTo>
                  <a:lnTo>
                    <a:pt x="5376" y="156014"/>
                  </a:lnTo>
                  <a:lnTo>
                    <a:pt x="6783" y="170190"/>
                  </a:lnTo>
                  <a:lnTo>
                    <a:pt x="8049" y="185326"/>
                  </a:lnTo>
                  <a:lnTo>
                    <a:pt x="9505" y="201632"/>
                  </a:lnTo>
                  <a:lnTo>
                    <a:pt x="11332" y="219084"/>
                  </a:lnTo>
                  <a:lnTo>
                    <a:pt x="13389" y="237348"/>
                  </a:lnTo>
                  <a:lnTo>
                    <a:pt x="15317" y="255898"/>
                  </a:lnTo>
                  <a:lnTo>
                    <a:pt x="16911" y="274404"/>
                  </a:lnTo>
                  <a:lnTo>
                    <a:pt x="18133" y="292573"/>
                  </a:lnTo>
                  <a:lnTo>
                    <a:pt x="19029" y="310079"/>
                  </a:lnTo>
                  <a:lnTo>
                    <a:pt x="19666" y="326816"/>
                  </a:lnTo>
                  <a:lnTo>
                    <a:pt x="20111" y="342853"/>
                  </a:lnTo>
                  <a:lnTo>
                    <a:pt x="20417" y="358322"/>
                  </a:lnTo>
                  <a:lnTo>
                    <a:pt x="20614" y="373334"/>
                  </a:lnTo>
                  <a:lnTo>
                    <a:pt x="20303" y="386893"/>
                  </a:lnTo>
                  <a:lnTo>
                    <a:pt x="18854" y="395536"/>
                  </a:lnTo>
                  <a:lnTo>
                    <a:pt x="16722" y="397133"/>
                  </a:lnTo>
                  <a:lnTo>
                    <a:pt x="14860" y="393485"/>
                  </a:lnTo>
                  <a:lnTo>
                    <a:pt x="13658" y="386518"/>
                  </a:lnTo>
                  <a:lnTo>
                    <a:pt x="13348" y="377717"/>
                  </a:lnTo>
                  <a:lnTo>
                    <a:pt x="13948" y="367987"/>
                  </a:lnTo>
                  <a:lnTo>
                    <a:pt x="15332" y="357809"/>
                  </a:lnTo>
                  <a:lnTo>
                    <a:pt x="17331" y="347424"/>
                  </a:lnTo>
                  <a:lnTo>
                    <a:pt x="19793" y="336949"/>
                  </a:lnTo>
                  <a:lnTo>
                    <a:pt x="22750" y="326604"/>
                  </a:lnTo>
                  <a:lnTo>
                    <a:pt x="26414" y="316720"/>
                  </a:lnTo>
                  <a:lnTo>
                    <a:pt x="30842" y="307437"/>
                  </a:lnTo>
                  <a:lnTo>
                    <a:pt x="35950" y="298726"/>
                  </a:lnTo>
                  <a:lnTo>
                    <a:pt x="41604" y="290488"/>
                  </a:lnTo>
                  <a:lnTo>
                    <a:pt x="47677" y="282624"/>
                  </a:lnTo>
                  <a:lnTo>
                    <a:pt x="54382" y="275528"/>
                  </a:lnTo>
                  <a:lnTo>
                    <a:pt x="62247" y="270047"/>
                  </a:lnTo>
                  <a:lnTo>
                    <a:pt x="71457" y="266515"/>
                  </a:lnTo>
                  <a:lnTo>
                    <a:pt x="81575" y="264957"/>
                  </a:lnTo>
                  <a:lnTo>
                    <a:pt x="91751" y="265350"/>
                  </a:lnTo>
                  <a:lnTo>
                    <a:pt x="101483" y="267468"/>
                  </a:lnTo>
                  <a:lnTo>
                    <a:pt x="110625" y="270972"/>
                  </a:lnTo>
                  <a:lnTo>
                    <a:pt x="119218" y="275525"/>
                  </a:lnTo>
                  <a:lnTo>
                    <a:pt x="127365" y="280843"/>
                  </a:lnTo>
                  <a:lnTo>
                    <a:pt x="135175" y="286868"/>
                  </a:lnTo>
                  <a:lnTo>
                    <a:pt x="142741" y="293743"/>
                  </a:lnTo>
                  <a:lnTo>
                    <a:pt x="150129" y="301479"/>
                  </a:lnTo>
                  <a:lnTo>
                    <a:pt x="157229" y="309963"/>
                  </a:lnTo>
                  <a:lnTo>
                    <a:pt x="163771" y="319036"/>
                  </a:lnTo>
                  <a:lnTo>
                    <a:pt x="169648" y="328553"/>
                  </a:lnTo>
                  <a:lnTo>
                    <a:pt x="174746" y="338555"/>
                  </a:lnTo>
                  <a:lnTo>
                    <a:pt x="178872" y="349254"/>
                  </a:lnTo>
                  <a:lnTo>
                    <a:pt x="182017" y="360712"/>
                  </a:lnTo>
                  <a:lnTo>
                    <a:pt x="184315" y="372847"/>
                  </a:lnTo>
                  <a:lnTo>
                    <a:pt x="185949" y="385525"/>
                  </a:lnTo>
                  <a:lnTo>
                    <a:pt x="187111" y="398545"/>
                  </a:lnTo>
                  <a:lnTo>
                    <a:pt x="188742" y="409457"/>
                  </a:lnTo>
                  <a:lnTo>
                    <a:pt x="191674" y="414708"/>
                  </a:lnTo>
                  <a:lnTo>
                    <a:pt x="195411" y="414427"/>
                  </a:lnTo>
                  <a:lnTo>
                    <a:pt x="199817" y="410283"/>
                  </a:lnTo>
                  <a:lnTo>
                    <a:pt x="205013" y="403882"/>
                  </a:lnTo>
                  <a:lnTo>
                    <a:pt x="211217" y="396474"/>
                  </a:lnTo>
                  <a:lnTo>
                    <a:pt x="218445" y="388766"/>
                  </a:lnTo>
                  <a:lnTo>
                    <a:pt x="226561" y="381235"/>
                  </a:lnTo>
                  <a:lnTo>
                    <a:pt x="235373" y="374296"/>
                  </a:lnTo>
                  <a:lnTo>
                    <a:pt x="244709" y="368096"/>
                  </a:lnTo>
                  <a:lnTo>
                    <a:pt x="254586" y="362586"/>
                  </a:lnTo>
                  <a:lnTo>
                    <a:pt x="265201" y="357639"/>
                  </a:lnTo>
                  <a:lnTo>
                    <a:pt x="276597" y="353120"/>
                  </a:lnTo>
                  <a:lnTo>
                    <a:pt x="288521" y="348912"/>
                  </a:lnTo>
                  <a:lnTo>
                    <a:pt x="300524" y="344924"/>
                  </a:lnTo>
                  <a:lnTo>
                    <a:pt x="312339" y="341085"/>
                  </a:lnTo>
                  <a:lnTo>
                    <a:pt x="323883" y="337183"/>
                  </a:lnTo>
                  <a:lnTo>
                    <a:pt x="335167" y="332877"/>
                  </a:lnTo>
                  <a:lnTo>
                    <a:pt x="346225" y="328006"/>
                  </a:lnTo>
                  <a:lnTo>
                    <a:pt x="356617" y="322258"/>
                  </a:lnTo>
                  <a:lnTo>
                    <a:pt x="365464" y="315111"/>
                  </a:lnTo>
                  <a:lnTo>
                    <a:pt x="372405" y="306418"/>
                  </a:lnTo>
                  <a:lnTo>
                    <a:pt x="377234" y="296665"/>
                  </a:lnTo>
                  <a:lnTo>
                    <a:pt x="379659" y="286742"/>
                  </a:lnTo>
                  <a:lnTo>
                    <a:pt x="379765" y="277188"/>
                  </a:lnTo>
                  <a:lnTo>
                    <a:pt x="377752" y="268337"/>
                  </a:lnTo>
                  <a:lnTo>
                    <a:pt x="373751" y="260472"/>
                  </a:lnTo>
                  <a:lnTo>
                    <a:pt x="368024" y="253641"/>
                  </a:lnTo>
                  <a:lnTo>
                    <a:pt x="360759" y="248038"/>
                  </a:lnTo>
                  <a:lnTo>
                    <a:pt x="351989" y="244089"/>
                  </a:lnTo>
                  <a:lnTo>
                    <a:pt x="341874" y="241875"/>
                  </a:lnTo>
                  <a:lnTo>
                    <a:pt x="330830" y="241182"/>
                  </a:lnTo>
                  <a:lnTo>
                    <a:pt x="319424" y="241697"/>
                  </a:lnTo>
                  <a:lnTo>
                    <a:pt x="308019" y="243127"/>
                  </a:lnTo>
                  <a:lnTo>
                    <a:pt x="296922" y="245712"/>
                  </a:lnTo>
                  <a:lnTo>
                    <a:pt x="286469" y="250181"/>
                  </a:lnTo>
                  <a:lnTo>
                    <a:pt x="276783" y="256782"/>
                  </a:lnTo>
                  <a:lnTo>
                    <a:pt x="268126" y="265316"/>
                  </a:lnTo>
                  <a:lnTo>
                    <a:pt x="260982" y="275412"/>
                  </a:lnTo>
                  <a:lnTo>
                    <a:pt x="255477" y="286681"/>
                  </a:lnTo>
                  <a:lnTo>
                    <a:pt x="251592" y="298636"/>
                  </a:lnTo>
                  <a:lnTo>
                    <a:pt x="249343" y="310719"/>
                  </a:lnTo>
                  <a:lnTo>
                    <a:pt x="248569" y="322617"/>
                  </a:lnTo>
                  <a:lnTo>
                    <a:pt x="248995" y="334230"/>
                  </a:lnTo>
                  <a:lnTo>
                    <a:pt x="250336" y="345568"/>
                  </a:lnTo>
                  <a:lnTo>
                    <a:pt x="252348" y="356678"/>
                  </a:lnTo>
                  <a:lnTo>
                    <a:pt x="255001" y="367617"/>
                  </a:lnTo>
                  <a:lnTo>
                    <a:pt x="258459" y="378429"/>
                  </a:lnTo>
                  <a:lnTo>
                    <a:pt x="262753" y="389147"/>
                  </a:lnTo>
                  <a:lnTo>
                    <a:pt x="267942" y="399634"/>
                  </a:lnTo>
                  <a:lnTo>
                    <a:pt x="274182" y="409604"/>
                  </a:lnTo>
                  <a:lnTo>
                    <a:pt x="281462" y="418925"/>
                  </a:lnTo>
                  <a:lnTo>
                    <a:pt x="289792" y="427150"/>
                  </a:lnTo>
                  <a:lnTo>
                    <a:pt x="299286" y="433464"/>
                  </a:lnTo>
                  <a:lnTo>
                    <a:pt x="309892" y="437595"/>
                  </a:lnTo>
                  <a:lnTo>
                    <a:pt x="321267" y="439741"/>
                  </a:lnTo>
                  <a:lnTo>
                    <a:pt x="332894" y="440283"/>
                  </a:lnTo>
                  <a:lnTo>
                    <a:pt x="344453" y="439610"/>
                  </a:lnTo>
                  <a:lnTo>
                    <a:pt x="355823" y="437892"/>
                  </a:lnTo>
                  <a:lnTo>
                    <a:pt x="366990" y="435077"/>
                  </a:lnTo>
                  <a:lnTo>
                    <a:pt x="377974" y="431235"/>
                  </a:lnTo>
                  <a:lnTo>
                    <a:pt x="388552" y="426842"/>
                  </a:lnTo>
                  <a:lnTo>
                    <a:pt x="399393" y="422273"/>
                  </a:lnTo>
                  <a:lnTo>
                    <a:pt x="412569" y="417129"/>
                  </a:lnTo>
                  <a:lnTo>
                    <a:pt x="431669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55353" y="270567"/>
              <a:ext cx="208150" cy="464653"/>
            </a:xfrm>
            <a:custGeom>
              <a:avLst/>
              <a:gdLst/>
              <a:ahLst/>
              <a:cxnLst/>
              <a:rect l="0" t="0" r="0" b="0"/>
              <a:pathLst>
                <a:path w="208150" h="464653">
                  <a:moveTo>
                    <a:pt x="134450" y="340085"/>
                  </a:moveTo>
                  <a:lnTo>
                    <a:pt x="131516" y="331284"/>
                  </a:lnTo>
                  <a:lnTo>
                    <a:pt x="128734" y="322937"/>
                  </a:lnTo>
                  <a:lnTo>
                    <a:pt x="125825" y="314248"/>
                  </a:lnTo>
                  <a:lnTo>
                    <a:pt x="122439" y="305472"/>
                  </a:lnTo>
                  <a:lnTo>
                    <a:pt x="117977" y="297274"/>
                  </a:lnTo>
                  <a:lnTo>
                    <a:pt x="112202" y="289998"/>
                  </a:lnTo>
                  <a:lnTo>
                    <a:pt x="105040" y="283980"/>
                  </a:lnTo>
                  <a:lnTo>
                    <a:pt x="96408" y="279696"/>
                  </a:lnTo>
                  <a:lnTo>
                    <a:pt x="86418" y="277233"/>
                  </a:lnTo>
                  <a:lnTo>
                    <a:pt x="75474" y="276529"/>
                  </a:lnTo>
                  <a:lnTo>
                    <a:pt x="64145" y="277562"/>
                  </a:lnTo>
                  <a:lnTo>
                    <a:pt x="52798" y="280146"/>
                  </a:lnTo>
                  <a:lnTo>
                    <a:pt x="41912" y="284149"/>
                  </a:lnTo>
                  <a:lnTo>
                    <a:pt x="32134" y="289576"/>
                  </a:lnTo>
                  <a:lnTo>
                    <a:pt x="23714" y="296303"/>
                  </a:lnTo>
                  <a:lnTo>
                    <a:pt x="16723" y="304258"/>
                  </a:lnTo>
                  <a:lnTo>
                    <a:pt x="11235" y="313500"/>
                  </a:lnTo>
                  <a:lnTo>
                    <a:pt x="7134" y="323941"/>
                  </a:lnTo>
                  <a:lnTo>
                    <a:pt x="4173" y="335375"/>
                  </a:lnTo>
                  <a:lnTo>
                    <a:pt x="2086" y="347574"/>
                  </a:lnTo>
                  <a:lnTo>
                    <a:pt x="647" y="360331"/>
                  </a:lnTo>
                  <a:lnTo>
                    <a:pt x="0" y="373320"/>
                  </a:lnTo>
                  <a:lnTo>
                    <a:pt x="621" y="386113"/>
                  </a:lnTo>
                  <a:lnTo>
                    <a:pt x="2671" y="398489"/>
                  </a:lnTo>
                  <a:lnTo>
                    <a:pt x="6014" y="410256"/>
                  </a:lnTo>
                  <a:lnTo>
                    <a:pt x="10400" y="421166"/>
                  </a:lnTo>
                  <a:lnTo>
                    <a:pt x="15582" y="431168"/>
                  </a:lnTo>
                  <a:lnTo>
                    <a:pt x="21672" y="440207"/>
                  </a:lnTo>
                  <a:lnTo>
                    <a:pt x="29115" y="448141"/>
                  </a:lnTo>
                  <a:lnTo>
                    <a:pt x="38044" y="454985"/>
                  </a:lnTo>
                  <a:lnTo>
                    <a:pt x="48141" y="460413"/>
                  </a:lnTo>
                  <a:lnTo>
                    <a:pt x="58835" y="463705"/>
                  </a:lnTo>
                  <a:lnTo>
                    <a:pt x="69723" y="464652"/>
                  </a:lnTo>
                  <a:lnTo>
                    <a:pt x="80286" y="463339"/>
                  </a:lnTo>
                  <a:lnTo>
                    <a:pt x="89840" y="459874"/>
                  </a:lnTo>
                  <a:lnTo>
                    <a:pt x="98110" y="454539"/>
                  </a:lnTo>
                  <a:lnTo>
                    <a:pt x="105170" y="447553"/>
                  </a:lnTo>
                  <a:lnTo>
                    <a:pt x="111235" y="438977"/>
                  </a:lnTo>
                  <a:lnTo>
                    <a:pt x="116543" y="428987"/>
                  </a:lnTo>
                  <a:lnTo>
                    <a:pt x="121297" y="417687"/>
                  </a:lnTo>
                  <a:lnTo>
                    <a:pt x="125659" y="405048"/>
                  </a:lnTo>
                  <a:lnTo>
                    <a:pt x="129748" y="391182"/>
                  </a:lnTo>
                  <a:lnTo>
                    <a:pt x="133650" y="376634"/>
                  </a:lnTo>
                  <a:lnTo>
                    <a:pt x="137423" y="362256"/>
                  </a:lnTo>
                  <a:lnTo>
                    <a:pt x="141105" y="348501"/>
                  </a:lnTo>
                  <a:lnTo>
                    <a:pt x="144561" y="334977"/>
                  </a:lnTo>
                  <a:lnTo>
                    <a:pt x="147502" y="320684"/>
                  </a:lnTo>
                  <a:lnTo>
                    <a:pt x="149811" y="305100"/>
                  </a:lnTo>
                  <a:lnTo>
                    <a:pt x="151531" y="288189"/>
                  </a:lnTo>
                  <a:lnTo>
                    <a:pt x="152768" y="270147"/>
                  </a:lnTo>
                  <a:lnTo>
                    <a:pt x="153637" y="251225"/>
                  </a:lnTo>
                  <a:lnTo>
                    <a:pt x="154239" y="231652"/>
                  </a:lnTo>
                  <a:lnTo>
                    <a:pt x="154651" y="211615"/>
                  </a:lnTo>
                  <a:lnTo>
                    <a:pt x="154926" y="191258"/>
                  </a:lnTo>
                  <a:lnTo>
                    <a:pt x="154943" y="170844"/>
                  </a:lnTo>
                  <a:lnTo>
                    <a:pt x="154422" y="150753"/>
                  </a:lnTo>
                  <a:lnTo>
                    <a:pt x="153254" y="131167"/>
                  </a:lnTo>
                  <a:lnTo>
                    <a:pt x="151486" y="112252"/>
                  </a:lnTo>
                  <a:lnTo>
                    <a:pt x="149228" y="94235"/>
                  </a:lnTo>
                  <a:lnTo>
                    <a:pt x="146598" y="77156"/>
                  </a:lnTo>
                  <a:lnTo>
                    <a:pt x="143697" y="61059"/>
                  </a:lnTo>
                  <a:lnTo>
                    <a:pt x="140604" y="46080"/>
                  </a:lnTo>
                  <a:lnTo>
                    <a:pt x="137368" y="32203"/>
                  </a:lnTo>
                  <a:lnTo>
                    <a:pt x="133705" y="19917"/>
                  </a:lnTo>
                  <a:lnTo>
                    <a:pt x="129027" y="10247"/>
                  </a:lnTo>
                  <a:lnTo>
                    <a:pt x="123107" y="3538"/>
                  </a:lnTo>
                  <a:lnTo>
                    <a:pt x="116350" y="0"/>
                  </a:lnTo>
                  <a:lnTo>
                    <a:pt x="109583" y="37"/>
                  </a:lnTo>
                  <a:lnTo>
                    <a:pt x="103303" y="3509"/>
                  </a:lnTo>
                  <a:lnTo>
                    <a:pt x="97971" y="9872"/>
                  </a:lnTo>
                  <a:lnTo>
                    <a:pt x="94154" y="18477"/>
                  </a:lnTo>
                  <a:lnTo>
                    <a:pt x="92002" y="28741"/>
                  </a:lnTo>
                  <a:lnTo>
                    <a:pt x="91339" y="40355"/>
                  </a:lnTo>
                  <a:lnTo>
                    <a:pt x="91867" y="53272"/>
                  </a:lnTo>
                  <a:lnTo>
                    <a:pt x="93290" y="67365"/>
                  </a:lnTo>
                  <a:lnTo>
                    <a:pt x="95359" y="82420"/>
                  </a:lnTo>
                  <a:lnTo>
                    <a:pt x="97884" y="98212"/>
                  </a:lnTo>
                  <a:lnTo>
                    <a:pt x="100725" y="114532"/>
                  </a:lnTo>
                  <a:lnTo>
                    <a:pt x="103784" y="130899"/>
                  </a:lnTo>
                  <a:lnTo>
                    <a:pt x="106989" y="146581"/>
                  </a:lnTo>
                  <a:lnTo>
                    <a:pt x="110295" y="161242"/>
                  </a:lnTo>
                  <a:lnTo>
                    <a:pt x="113668" y="175053"/>
                  </a:lnTo>
                  <a:lnTo>
                    <a:pt x="117086" y="188481"/>
                  </a:lnTo>
                  <a:lnTo>
                    <a:pt x="120534" y="201849"/>
                  </a:lnTo>
                  <a:lnTo>
                    <a:pt x="124003" y="215134"/>
                  </a:lnTo>
                  <a:lnTo>
                    <a:pt x="127485" y="228069"/>
                  </a:lnTo>
                  <a:lnTo>
                    <a:pt x="130977" y="240520"/>
                  </a:lnTo>
                  <a:lnTo>
                    <a:pt x="134474" y="252664"/>
                  </a:lnTo>
                  <a:lnTo>
                    <a:pt x="137975" y="264884"/>
                  </a:lnTo>
                  <a:lnTo>
                    <a:pt x="141484" y="277393"/>
                  </a:lnTo>
                  <a:lnTo>
                    <a:pt x="145163" y="289912"/>
                  </a:lnTo>
                  <a:lnTo>
                    <a:pt x="149318" y="301791"/>
                  </a:lnTo>
                  <a:lnTo>
                    <a:pt x="154079" y="312708"/>
                  </a:lnTo>
                  <a:lnTo>
                    <a:pt x="159413" y="322665"/>
                  </a:lnTo>
                  <a:lnTo>
                    <a:pt x="165219" y="331814"/>
                  </a:lnTo>
                  <a:lnTo>
                    <a:pt x="171379" y="340333"/>
                  </a:lnTo>
                  <a:lnTo>
                    <a:pt x="177686" y="348279"/>
                  </a:lnTo>
                  <a:lnTo>
                    <a:pt x="184567" y="356463"/>
                  </a:lnTo>
                  <a:lnTo>
                    <a:pt x="193742" y="366725"/>
                  </a:lnTo>
                  <a:lnTo>
                    <a:pt x="208149" y="3821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53646" y="568538"/>
              <a:ext cx="15142" cy="147400"/>
            </a:xfrm>
            <a:custGeom>
              <a:avLst/>
              <a:gdLst/>
              <a:ahLst/>
              <a:cxnLst/>
              <a:rect l="0" t="0" r="0" b="0"/>
              <a:pathLst>
                <a:path w="15142" h="147400">
                  <a:moveTo>
                    <a:pt x="4613" y="0"/>
                  </a:moveTo>
                  <a:lnTo>
                    <a:pt x="1813" y="11803"/>
                  </a:lnTo>
                  <a:lnTo>
                    <a:pt x="311" y="23572"/>
                  </a:lnTo>
                  <a:lnTo>
                    <a:pt x="0" y="36462"/>
                  </a:lnTo>
                  <a:lnTo>
                    <a:pt x="507" y="50310"/>
                  </a:lnTo>
                  <a:lnTo>
                    <a:pt x="1326" y="64638"/>
                  </a:lnTo>
                  <a:lnTo>
                    <a:pt x="2146" y="79094"/>
                  </a:lnTo>
                  <a:lnTo>
                    <a:pt x="3033" y="93104"/>
                  </a:lnTo>
                  <a:lnTo>
                    <a:pt x="4537" y="107288"/>
                  </a:lnTo>
                  <a:lnTo>
                    <a:pt x="7900" y="124004"/>
                  </a:lnTo>
                  <a:lnTo>
                    <a:pt x="15141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47730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63544" y="526424"/>
              <a:ext cx="94757" cy="164793"/>
            </a:xfrm>
            <a:custGeom>
              <a:avLst/>
              <a:gdLst/>
              <a:ahLst/>
              <a:cxnLst/>
              <a:rect l="0" t="0" r="0" b="0"/>
              <a:pathLst>
                <a:path w="94757" h="164793">
                  <a:moveTo>
                    <a:pt x="0" y="84228"/>
                  </a:moveTo>
                  <a:lnTo>
                    <a:pt x="67" y="95896"/>
                  </a:lnTo>
                  <a:lnTo>
                    <a:pt x="707" y="106385"/>
                  </a:lnTo>
                  <a:lnTo>
                    <a:pt x="2003" y="116696"/>
                  </a:lnTo>
                  <a:lnTo>
                    <a:pt x="3863" y="127343"/>
                  </a:lnTo>
                  <a:lnTo>
                    <a:pt x="6180" y="138983"/>
                  </a:lnTo>
                  <a:lnTo>
                    <a:pt x="8853" y="151777"/>
                  </a:lnTo>
                  <a:lnTo>
                    <a:pt x="12025" y="162047"/>
                  </a:lnTo>
                  <a:lnTo>
                    <a:pt x="15272" y="164792"/>
                  </a:lnTo>
                  <a:lnTo>
                    <a:pt x="17587" y="160748"/>
                  </a:lnTo>
                  <a:lnTo>
                    <a:pt x="19001" y="152142"/>
                  </a:lnTo>
                  <a:lnTo>
                    <a:pt x="19829" y="140926"/>
                  </a:lnTo>
                  <a:lnTo>
                    <a:pt x="20316" y="128334"/>
                  </a:lnTo>
                  <a:lnTo>
                    <a:pt x="20775" y="115203"/>
                  </a:lnTo>
                  <a:lnTo>
                    <a:pt x="21594" y="102188"/>
                  </a:lnTo>
                  <a:lnTo>
                    <a:pt x="22957" y="89596"/>
                  </a:lnTo>
                  <a:lnTo>
                    <a:pt x="25021" y="77485"/>
                  </a:lnTo>
                  <a:lnTo>
                    <a:pt x="28007" y="65796"/>
                  </a:lnTo>
                  <a:lnTo>
                    <a:pt x="31948" y="54452"/>
                  </a:lnTo>
                  <a:lnTo>
                    <a:pt x="36881" y="43694"/>
                  </a:lnTo>
                  <a:lnTo>
                    <a:pt x="42942" y="34066"/>
                  </a:lnTo>
                  <a:lnTo>
                    <a:pt x="50083" y="25778"/>
                  </a:lnTo>
                  <a:lnTo>
                    <a:pt x="57870" y="18871"/>
                  </a:lnTo>
                  <a:lnTo>
                    <a:pt x="66435" y="12706"/>
                  </a:lnTo>
                  <a:lnTo>
                    <a:pt x="77649" y="674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69060" y="547244"/>
              <a:ext cx="131809" cy="179223"/>
            </a:xfrm>
            <a:custGeom>
              <a:avLst/>
              <a:gdLst/>
              <a:ahLst/>
              <a:cxnLst/>
              <a:rect l="0" t="0" r="0" b="0"/>
              <a:pathLst>
                <a:path w="131809" h="179223">
                  <a:moveTo>
                    <a:pt x="15582" y="73937"/>
                  </a:moveTo>
                  <a:lnTo>
                    <a:pt x="30184" y="76804"/>
                  </a:lnTo>
                  <a:lnTo>
                    <a:pt x="43455" y="78946"/>
                  </a:lnTo>
                  <a:lnTo>
                    <a:pt x="56647" y="80540"/>
                  </a:lnTo>
                  <a:lnTo>
                    <a:pt x="69643" y="81374"/>
                  </a:lnTo>
                  <a:lnTo>
                    <a:pt x="81855" y="80926"/>
                  </a:lnTo>
                  <a:lnTo>
                    <a:pt x="92998" y="79013"/>
                  </a:lnTo>
                  <a:lnTo>
                    <a:pt x="102940" y="75603"/>
                  </a:lnTo>
                  <a:lnTo>
                    <a:pt x="111548" y="70646"/>
                  </a:lnTo>
                  <a:lnTo>
                    <a:pt x="118882" y="64274"/>
                  </a:lnTo>
                  <a:lnTo>
                    <a:pt x="124824" y="56743"/>
                  </a:lnTo>
                  <a:lnTo>
                    <a:pt x="129000" y="48326"/>
                  </a:lnTo>
                  <a:lnTo>
                    <a:pt x="131358" y="39270"/>
                  </a:lnTo>
                  <a:lnTo>
                    <a:pt x="131808" y="30090"/>
                  </a:lnTo>
                  <a:lnTo>
                    <a:pt x="130065" y="21541"/>
                  </a:lnTo>
                  <a:lnTo>
                    <a:pt x="126184" y="13990"/>
                  </a:lnTo>
                  <a:lnTo>
                    <a:pt x="120324" y="7769"/>
                  </a:lnTo>
                  <a:lnTo>
                    <a:pt x="112579" y="3339"/>
                  </a:lnTo>
                  <a:lnTo>
                    <a:pt x="103190" y="774"/>
                  </a:lnTo>
                  <a:lnTo>
                    <a:pt x="92652" y="0"/>
                  </a:lnTo>
                  <a:lnTo>
                    <a:pt x="81595" y="985"/>
                  </a:lnTo>
                  <a:lnTo>
                    <a:pt x="70427" y="3532"/>
                  </a:lnTo>
                  <a:lnTo>
                    <a:pt x="59490" y="7340"/>
                  </a:lnTo>
                  <a:lnTo>
                    <a:pt x="49146" y="12104"/>
                  </a:lnTo>
                  <a:lnTo>
                    <a:pt x="39528" y="17567"/>
                  </a:lnTo>
                  <a:lnTo>
                    <a:pt x="30748" y="23690"/>
                  </a:lnTo>
                  <a:lnTo>
                    <a:pt x="22988" y="30631"/>
                  </a:lnTo>
                  <a:lnTo>
                    <a:pt x="16252" y="38422"/>
                  </a:lnTo>
                  <a:lnTo>
                    <a:pt x="10556" y="47282"/>
                  </a:lnTo>
                  <a:lnTo>
                    <a:pt x="6020" y="57672"/>
                  </a:lnTo>
                  <a:lnTo>
                    <a:pt x="2606" y="69695"/>
                  </a:lnTo>
                  <a:lnTo>
                    <a:pt x="464" y="82838"/>
                  </a:lnTo>
                  <a:lnTo>
                    <a:pt x="0" y="96191"/>
                  </a:lnTo>
                  <a:lnTo>
                    <a:pt x="1286" y="109201"/>
                  </a:lnTo>
                  <a:lnTo>
                    <a:pt x="4268" y="121526"/>
                  </a:lnTo>
                  <a:lnTo>
                    <a:pt x="8936" y="132877"/>
                  </a:lnTo>
                  <a:lnTo>
                    <a:pt x="15122" y="143202"/>
                  </a:lnTo>
                  <a:lnTo>
                    <a:pt x="22868" y="152304"/>
                  </a:lnTo>
                  <a:lnTo>
                    <a:pt x="32494" y="159755"/>
                  </a:lnTo>
                  <a:lnTo>
                    <a:pt x="43992" y="165474"/>
                  </a:lnTo>
                  <a:lnTo>
                    <a:pt x="56720" y="169681"/>
                  </a:lnTo>
                  <a:lnTo>
                    <a:pt x="71028" y="173136"/>
                  </a:lnTo>
                  <a:lnTo>
                    <a:pt x="90406" y="176143"/>
                  </a:lnTo>
                  <a:lnTo>
                    <a:pt x="120867" y="179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21873" y="558010"/>
              <a:ext cx="141796" cy="169459"/>
            </a:xfrm>
            <a:custGeom>
              <a:avLst/>
              <a:gdLst/>
              <a:ahLst/>
              <a:cxnLst/>
              <a:rect l="0" t="0" r="0" b="0"/>
              <a:pathLst>
                <a:path w="141796" h="169459">
                  <a:moveTo>
                    <a:pt x="110209" y="0"/>
                  </a:moveTo>
                  <a:lnTo>
                    <a:pt x="98474" y="67"/>
                  </a:lnTo>
                  <a:lnTo>
                    <a:pt x="87346" y="707"/>
                  </a:lnTo>
                  <a:lnTo>
                    <a:pt x="75756" y="2008"/>
                  </a:lnTo>
                  <a:lnTo>
                    <a:pt x="63941" y="4041"/>
                  </a:lnTo>
                  <a:lnTo>
                    <a:pt x="52577" y="7006"/>
                  </a:lnTo>
                  <a:lnTo>
                    <a:pt x="42032" y="10934"/>
                  </a:lnTo>
                  <a:lnTo>
                    <a:pt x="32504" y="16029"/>
                  </a:lnTo>
                  <a:lnTo>
                    <a:pt x="24181" y="22730"/>
                  </a:lnTo>
                  <a:lnTo>
                    <a:pt x="17035" y="31127"/>
                  </a:lnTo>
                  <a:lnTo>
                    <a:pt x="11051" y="41021"/>
                  </a:lnTo>
                  <a:lnTo>
                    <a:pt x="6315" y="52103"/>
                  </a:lnTo>
                  <a:lnTo>
                    <a:pt x="2763" y="64070"/>
                  </a:lnTo>
                  <a:lnTo>
                    <a:pt x="528" y="76510"/>
                  </a:lnTo>
                  <a:lnTo>
                    <a:pt x="0" y="88926"/>
                  </a:lnTo>
                  <a:lnTo>
                    <a:pt x="1239" y="101046"/>
                  </a:lnTo>
                  <a:lnTo>
                    <a:pt x="4020" y="112640"/>
                  </a:lnTo>
                  <a:lnTo>
                    <a:pt x="8020" y="123433"/>
                  </a:lnTo>
                  <a:lnTo>
                    <a:pt x="12935" y="133356"/>
                  </a:lnTo>
                  <a:lnTo>
                    <a:pt x="18674" y="142342"/>
                  </a:lnTo>
                  <a:lnTo>
                    <a:pt x="25350" y="150240"/>
                  </a:lnTo>
                  <a:lnTo>
                    <a:pt x="32954" y="157066"/>
                  </a:lnTo>
                  <a:lnTo>
                    <a:pt x="41517" y="162651"/>
                  </a:lnTo>
                  <a:lnTo>
                    <a:pt x="51175" y="166580"/>
                  </a:lnTo>
                  <a:lnTo>
                    <a:pt x="61893" y="168778"/>
                  </a:lnTo>
                  <a:lnTo>
                    <a:pt x="73346" y="169458"/>
                  </a:lnTo>
                  <a:lnTo>
                    <a:pt x="85026" y="168935"/>
                  </a:lnTo>
                  <a:lnTo>
                    <a:pt x="96607" y="167517"/>
                  </a:lnTo>
                  <a:lnTo>
                    <a:pt x="107521" y="165609"/>
                  </a:lnTo>
                  <a:lnTo>
                    <a:pt x="117946" y="163525"/>
                  </a:lnTo>
                  <a:lnTo>
                    <a:pt x="128792" y="161087"/>
                  </a:lnTo>
                  <a:lnTo>
                    <a:pt x="141795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85306" y="294797"/>
              <a:ext cx="15233" cy="431670"/>
            </a:xfrm>
            <a:custGeom>
              <a:avLst/>
              <a:gdLst/>
              <a:ahLst/>
              <a:cxnLst/>
              <a:rect l="0" t="0" r="0" b="0"/>
              <a:pathLst>
                <a:path w="15233" h="431670">
                  <a:moveTo>
                    <a:pt x="4704" y="0"/>
                  </a:moveTo>
                  <a:lnTo>
                    <a:pt x="4700" y="8665"/>
                  </a:lnTo>
                  <a:lnTo>
                    <a:pt x="4527" y="20667"/>
                  </a:lnTo>
                  <a:lnTo>
                    <a:pt x="3878" y="33549"/>
                  </a:lnTo>
                  <a:lnTo>
                    <a:pt x="2634" y="46310"/>
                  </a:lnTo>
                  <a:lnTo>
                    <a:pt x="1154" y="58817"/>
                  </a:lnTo>
                  <a:lnTo>
                    <a:pt x="154" y="71354"/>
                  </a:lnTo>
                  <a:lnTo>
                    <a:pt x="0" y="84132"/>
                  </a:lnTo>
                  <a:lnTo>
                    <a:pt x="560" y="97698"/>
                  </a:lnTo>
                  <a:lnTo>
                    <a:pt x="1400" y="112949"/>
                  </a:lnTo>
                  <a:lnTo>
                    <a:pt x="2225" y="130218"/>
                  </a:lnTo>
                  <a:lnTo>
                    <a:pt x="2913" y="149193"/>
                  </a:lnTo>
                  <a:lnTo>
                    <a:pt x="3441" y="169218"/>
                  </a:lnTo>
                  <a:lnTo>
                    <a:pt x="3828" y="189798"/>
                  </a:lnTo>
                  <a:lnTo>
                    <a:pt x="4103" y="210648"/>
                  </a:lnTo>
                  <a:lnTo>
                    <a:pt x="4296" y="231623"/>
                  </a:lnTo>
                  <a:lnTo>
                    <a:pt x="4428" y="252650"/>
                  </a:lnTo>
                  <a:lnTo>
                    <a:pt x="4518" y="273530"/>
                  </a:lnTo>
                  <a:lnTo>
                    <a:pt x="4579" y="293944"/>
                  </a:lnTo>
                  <a:lnTo>
                    <a:pt x="4625" y="313745"/>
                  </a:lnTo>
                  <a:lnTo>
                    <a:pt x="4826" y="332636"/>
                  </a:lnTo>
                  <a:lnTo>
                    <a:pt x="5493" y="350105"/>
                  </a:lnTo>
                  <a:lnTo>
                    <a:pt x="6754" y="365994"/>
                  </a:lnTo>
                  <a:lnTo>
                    <a:pt x="8423" y="380212"/>
                  </a:lnTo>
                  <a:lnTo>
                    <a:pt x="10256" y="394057"/>
                  </a:lnTo>
                  <a:lnTo>
                    <a:pt x="12416" y="409862"/>
                  </a:lnTo>
                  <a:lnTo>
                    <a:pt x="15232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00497" y="379025"/>
              <a:ext cx="347441" cy="40645"/>
            </a:xfrm>
            <a:custGeom>
              <a:avLst/>
              <a:gdLst/>
              <a:ahLst/>
              <a:cxnLst/>
              <a:rect l="0" t="0" r="0" b="0"/>
              <a:pathLst>
                <a:path w="347441" h="40645">
                  <a:moveTo>
                    <a:pt x="347440" y="0"/>
                  </a:moveTo>
                  <a:lnTo>
                    <a:pt x="338572" y="5801"/>
                  </a:lnTo>
                  <a:lnTo>
                    <a:pt x="329585" y="10725"/>
                  </a:lnTo>
                  <a:lnTo>
                    <a:pt x="319590" y="15228"/>
                  </a:lnTo>
                  <a:lnTo>
                    <a:pt x="308609" y="19449"/>
                  </a:lnTo>
                  <a:lnTo>
                    <a:pt x="296798" y="23462"/>
                  </a:lnTo>
                  <a:lnTo>
                    <a:pt x="284335" y="27319"/>
                  </a:lnTo>
                  <a:lnTo>
                    <a:pt x="271224" y="30899"/>
                  </a:lnTo>
                  <a:lnTo>
                    <a:pt x="257295" y="33926"/>
                  </a:lnTo>
                  <a:lnTo>
                    <a:pt x="242511" y="36295"/>
                  </a:lnTo>
                  <a:lnTo>
                    <a:pt x="226652" y="38055"/>
                  </a:lnTo>
                  <a:lnTo>
                    <a:pt x="209256" y="39319"/>
                  </a:lnTo>
                  <a:lnTo>
                    <a:pt x="190219" y="40202"/>
                  </a:lnTo>
                  <a:lnTo>
                    <a:pt x="169891" y="40644"/>
                  </a:lnTo>
                  <a:lnTo>
                    <a:pt x="148875" y="40416"/>
                  </a:lnTo>
                  <a:lnTo>
                    <a:pt x="127601" y="39453"/>
                  </a:lnTo>
                  <a:lnTo>
                    <a:pt x="106606" y="37993"/>
                  </a:lnTo>
                  <a:lnTo>
                    <a:pt x="86590" y="36475"/>
                  </a:lnTo>
                  <a:lnTo>
                    <a:pt x="67854" y="35160"/>
                  </a:lnTo>
                  <a:lnTo>
                    <a:pt x="50930" y="34123"/>
                  </a:lnTo>
                  <a:lnTo>
                    <a:pt x="35107" y="33241"/>
                  </a:lnTo>
                  <a:lnTo>
                    <a:pt x="18998" y="3243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26516" y="526424"/>
              <a:ext cx="155297" cy="182956"/>
            </a:xfrm>
            <a:custGeom>
              <a:avLst/>
              <a:gdLst/>
              <a:ahLst/>
              <a:cxnLst/>
              <a:rect l="0" t="0" r="0" b="0"/>
              <a:pathLst>
                <a:path w="155297" h="182956">
                  <a:moveTo>
                    <a:pt x="89919" y="0"/>
                  </a:moveTo>
                  <a:lnTo>
                    <a:pt x="78251" y="134"/>
                  </a:lnTo>
                  <a:lnTo>
                    <a:pt x="67762" y="1415"/>
                  </a:lnTo>
                  <a:lnTo>
                    <a:pt x="57469" y="4013"/>
                  </a:lnTo>
                  <a:lnTo>
                    <a:pt x="47514" y="7905"/>
                  </a:lnTo>
                  <a:lnTo>
                    <a:pt x="38467" y="13186"/>
                  </a:lnTo>
                  <a:lnTo>
                    <a:pt x="30584" y="19772"/>
                  </a:lnTo>
                  <a:lnTo>
                    <a:pt x="23806" y="27445"/>
                  </a:lnTo>
                  <a:lnTo>
                    <a:pt x="17941" y="35956"/>
                  </a:lnTo>
                  <a:lnTo>
                    <a:pt x="12778" y="45092"/>
                  </a:lnTo>
                  <a:lnTo>
                    <a:pt x="8293" y="55004"/>
                  </a:lnTo>
                  <a:lnTo>
                    <a:pt x="4644" y="66173"/>
                  </a:lnTo>
                  <a:lnTo>
                    <a:pt x="1861" y="78756"/>
                  </a:lnTo>
                  <a:lnTo>
                    <a:pt x="161" y="92290"/>
                  </a:lnTo>
                  <a:lnTo>
                    <a:pt x="0" y="105914"/>
                  </a:lnTo>
                  <a:lnTo>
                    <a:pt x="1494" y="119109"/>
                  </a:lnTo>
                  <a:lnTo>
                    <a:pt x="4617" y="131560"/>
                  </a:lnTo>
                  <a:lnTo>
                    <a:pt x="9380" y="142996"/>
                  </a:lnTo>
                  <a:lnTo>
                    <a:pt x="15625" y="153378"/>
                  </a:lnTo>
                  <a:lnTo>
                    <a:pt x="23241" y="162518"/>
                  </a:lnTo>
                  <a:lnTo>
                    <a:pt x="32248" y="169994"/>
                  </a:lnTo>
                  <a:lnTo>
                    <a:pt x="42522" y="175726"/>
                  </a:lnTo>
                  <a:lnTo>
                    <a:pt x="53673" y="179764"/>
                  </a:lnTo>
                  <a:lnTo>
                    <a:pt x="65149" y="182116"/>
                  </a:lnTo>
                  <a:lnTo>
                    <a:pt x="76602" y="182955"/>
                  </a:lnTo>
                  <a:lnTo>
                    <a:pt x="87732" y="182402"/>
                  </a:lnTo>
                  <a:lnTo>
                    <a:pt x="98205" y="180445"/>
                  </a:lnTo>
                  <a:lnTo>
                    <a:pt x="107910" y="177200"/>
                  </a:lnTo>
                  <a:lnTo>
                    <a:pt x="116749" y="172736"/>
                  </a:lnTo>
                  <a:lnTo>
                    <a:pt x="124549" y="166990"/>
                  </a:lnTo>
                  <a:lnTo>
                    <a:pt x="131316" y="160051"/>
                  </a:lnTo>
                  <a:lnTo>
                    <a:pt x="137201" y="152121"/>
                  </a:lnTo>
                  <a:lnTo>
                    <a:pt x="142397" y="143427"/>
                  </a:lnTo>
                  <a:lnTo>
                    <a:pt x="147073" y="134164"/>
                  </a:lnTo>
                  <a:lnTo>
                    <a:pt x="151045" y="124165"/>
                  </a:lnTo>
                  <a:lnTo>
                    <a:pt x="153809" y="112935"/>
                  </a:lnTo>
                  <a:lnTo>
                    <a:pt x="155186" y="100312"/>
                  </a:lnTo>
                  <a:lnTo>
                    <a:pt x="155296" y="86750"/>
                  </a:lnTo>
                  <a:lnTo>
                    <a:pt x="154383" y="73108"/>
                  </a:lnTo>
                  <a:lnTo>
                    <a:pt x="152685" y="59901"/>
                  </a:lnTo>
                  <a:lnTo>
                    <a:pt x="150088" y="47442"/>
                  </a:lnTo>
                  <a:lnTo>
                    <a:pt x="146143" y="36001"/>
                  </a:lnTo>
                  <a:lnTo>
                    <a:pt x="140707" y="25620"/>
                  </a:lnTo>
                  <a:lnTo>
                    <a:pt x="133769" y="16650"/>
                  </a:lnTo>
                  <a:lnTo>
                    <a:pt x="125284" y="9820"/>
                  </a:lnTo>
                  <a:lnTo>
                    <a:pt x="115407" y="5331"/>
                  </a:lnTo>
                  <a:lnTo>
                    <a:pt x="105003" y="2773"/>
                  </a:lnTo>
                  <a:lnTo>
                    <a:pt x="94535" y="1135"/>
                  </a:lnTo>
                  <a:lnTo>
                    <a:pt x="83087" y="275"/>
                  </a:lnTo>
                  <a:lnTo>
                    <a:pt x="6886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32248" y="294797"/>
              <a:ext cx="190104" cy="421141"/>
            </a:xfrm>
            <a:custGeom>
              <a:avLst/>
              <a:gdLst/>
              <a:ahLst/>
              <a:cxnLst/>
              <a:rect l="0" t="0" r="0" b="0"/>
              <a:pathLst>
                <a:path w="190104" h="421141">
                  <a:moveTo>
                    <a:pt x="0" y="0"/>
                  </a:moveTo>
                  <a:lnTo>
                    <a:pt x="1" y="14669"/>
                  </a:lnTo>
                  <a:lnTo>
                    <a:pt x="1" y="28581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6" y="72453"/>
                  </a:lnTo>
                  <a:lnTo>
                    <a:pt x="2079" y="86281"/>
                  </a:lnTo>
                  <a:lnTo>
                    <a:pt x="3905" y="99838"/>
                  </a:lnTo>
                  <a:lnTo>
                    <a:pt x="6201" y="114146"/>
                  </a:lnTo>
                  <a:lnTo>
                    <a:pt x="8853" y="129738"/>
                  </a:lnTo>
                  <a:lnTo>
                    <a:pt x="11598" y="146652"/>
                  </a:lnTo>
                  <a:lnTo>
                    <a:pt x="14054" y="164695"/>
                  </a:lnTo>
                  <a:lnTo>
                    <a:pt x="16035" y="183618"/>
                  </a:lnTo>
                  <a:lnTo>
                    <a:pt x="17533" y="203191"/>
                  </a:lnTo>
                  <a:lnTo>
                    <a:pt x="18620" y="223228"/>
                  </a:lnTo>
                  <a:lnTo>
                    <a:pt x="19394" y="243580"/>
                  </a:lnTo>
                  <a:lnTo>
                    <a:pt x="20102" y="263821"/>
                  </a:lnTo>
                  <a:lnTo>
                    <a:pt x="21117" y="283264"/>
                  </a:lnTo>
                  <a:lnTo>
                    <a:pt x="22611" y="301596"/>
                  </a:lnTo>
                  <a:lnTo>
                    <a:pt x="24261" y="318686"/>
                  </a:lnTo>
                  <a:lnTo>
                    <a:pt x="25375" y="334406"/>
                  </a:lnTo>
                  <a:lnTo>
                    <a:pt x="25606" y="348838"/>
                  </a:lnTo>
                  <a:lnTo>
                    <a:pt x="25098" y="362363"/>
                  </a:lnTo>
                  <a:lnTo>
                    <a:pt x="24291" y="375534"/>
                  </a:lnTo>
                  <a:lnTo>
                    <a:pt x="23488" y="388601"/>
                  </a:lnTo>
                  <a:lnTo>
                    <a:pt x="22749" y="398189"/>
                  </a:lnTo>
                  <a:lnTo>
                    <a:pt x="22106" y="400177"/>
                  </a:lnTo>
                  <a:lnTo>
                    <a:pt x="21677" y="396265"/>
                  </a:lnTo>
                  <a:lnTo>
                    <a:pt x="21593" y="388599"/>
                  </a:lnTo>
                  <a:lnTo>
                    <a:pt x="22094" y="378601"/>
                  </a:lnTo>
                  <a:lnTo>
                    <a:pt x="23262" y="367155"/>
                  </a:lnTo>
                  <a:lnTo>
                    <a:pt x="25039" y="354961"/>
                  </a:lnTo>
                  <a:lnTo>
                    <a:pt x="27306" y="342659"/>
                  </a:lnTo>
                  <a:lnTo>
                    <a:pt x="29944" y="330586"/>
                  </a:lnTo>
                  <a:lnTo>
                    <a:pt x="32851" y="318842"/>
                  </a:lnTo>
                  <a:lnTo>
                    <a:pt x="35949" y="307410"/>
                  </a:lnTo>
                  <a:lnTo>
                    <a:pt x="39188" y="296241"/>
                  </a:lnTo>
                  <a:lnTo>
                    <a:pt x="42854" y="285603"/>
                  </a:lnTo>
                  <a:lnTo>
                    <a:pt x="47533" y="276056"/>
                  </a:lnTo>
                  <a:lnTo>
                    <a:pt x="53468" y="267827"/>
                  </a:lnTo>
                  <a:lnTo>
                    <a:pt x="60744" y="261149"/>
                  </a:lnTo>
                  <a:lnTo>
                    <a:pt x="69457" y="256411"/>
                  </a:lnTo>
                  <a:lnTo>
                    <a:pt x="79506" y="253644"/>
                  </a:lnTo>
                  <a:lnTo>
                    <a:pt x="90660" y="252904"/>
                  </a:lnTo>
                  <a:lnTo>
                    <a:pt x="102664" y="254444"/>
                  </a:lnTo>
                  <a:lnTo>
                    <a:pt x="115281" y="258178"/>
                  </a:lnTo>
                  <a:lnTo>
                    <a:pt x="128005" y="263597"/>
                  </a:lnTo>
                  <a:lnTo>
                    <a:pt x="140087" y="269981"/>
                  </a:lnTo>
                  <a:lnTo>
                    <a:pt x="151168" y="276833"/>
                  </a:lnTo>
                  <a:lnTo>
                    <a:pt x="161081" y="284210"/>
                  </a:lnTo>
                  <a:lnTo>
                    <a:pt x="169676" y="292599"/>
                  </a:lnTo>
                  <a:lnTo>
                    <a:pt x="177004" y="302207"/>
                  </a:lnTo>
                  <a:lnTo>
                    <a:pt x="182943" y="312947"/>
                  </a:lnTo>
                  <a:lnTo>
                    <a:pt x="187118" y="324614"/>
                  </a:lnTo>
                  <a:lnTo>
                    <a:pt x="189480" y="336977"/>
                  </a:lnTo>
                  <a:lnTo>
                    <a:pt x="190103" y="349516"/>
                  </a:lnTo>
                  <a:lnTo>
                    <a:pt x="189009" y="361468"/>
                  </a:lnTo>
                  <a:lnTo>
                    <a:pt x="186380" y="372458"/>
                  </a:lnTo>
                  <a:lnTo>
                    <a:pt x="182346" y="382309"/>
                  </a:lnTo>
                  <a:lnTo>
                    <a:pt x="176897" y="390861"/>
                  </a:lnTo>
                  <a:lnTo>
                    <a:pt x="170156" y="398165"/>
                  </a:lnTo>
                  <a:lnTo>
                    <a:pt x="162190" y="404258"/>
                  </a:lnTo>
                  <a:lnTo>
                    <a:pt x="152941" y="409069"/>
                  </a:lnTo>
                  <a:lnTo>
                    <a:pt x="142496" y="412680"/>
                  </a:lnTo>
                  <a:lnTo>
                    <a:pt x="131059" y="415295"/>
                  </a:lnTo>
                  <a:lnTo>
                    <a:pt x="118858" y="417142"/>
                  </a:lnTo>
                  <a:lnTo>
                    <a:pt x="106109" y="418424"/>
                  </a:lnTo>
                  <a:lnTo>
                    <a:pt x="93388" y="419307"/>
                  </a:lnTo>
                  <a:lnTo>
                    <a:pt x="80280" y="420003"/>
                  </a:lnTo>
                  <a:lnTo>
                    <a:pt x="64517" y="420579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56593" y="663295"/>
              <a:ext cx="70454" cy="284270"/>
            </a:xfrm>
            <a:custGeom>
              <a:avLst/>
              <a:gdLst/>
              <a:ahLst/>
              <a:cxnLst/>
              <a:rect l="0" t="0" r="0" b="0"/>
              <a:pathLst>
                <a:path w="70454" h="284270">
                  <a:moveTo>
                    <a:pt x="70453" y="0"/>
                  </a:moveTo>
                  <a:lnTo>
                    <a:pt x="70453" y="14602"/>
                  </a:lnTo>
                  <a:lnTo>
                    <a:pt x="70453" y="27873"/>
                  </a:lnTo>
                  <a:lnTo>
                    <a:pt x="70453" y="41074"/>
                  </a:lnTo>
                  <a:lnTo>
                    <a:pt x="70453" y="54416"/>
                  </a:lnTo>
                  <a:lnTo>
                    <a:pt x="70453" y="67924"/>
                  </a:lnTo>
                  <a:lnTo>
                    <a:pt x="70453" y="81578"/>
                  </a:lnTo>
                  <a:lnTo>
                    <a:pt x="70453" y="95344"/>
                  </a:lnTo>
                  <a:lnTo>
                    <a:pt x="70453" y="109193"/>
                  </a:lnTo>
                  <a:lnTo>
                    <a:pt x="70444" y="123097"/>
                  </a:lnTo>
                  <a:lnTo>
                    <a:pt x="70098" y="136875"/>
                  </a:lnTo>
                  <a:lnTo>
                    <a:pt x="68802" y="150204"/>
                  </a:lnTo>
                  <a:lnTo>
                    <a:pt x="66295" y="162944"/>
                  </a:lnTo>
                  <a:lnTo>
                    <a:pt x="62644" y="174957"/>
                  </a:lnTo>
                  <a:lnTo>
                    <a:pt x="58051" y="186032"/>
                  </a:lnTo>
                  <a:lnTo>
                    <a:pt x="52735" y="196144"/>
                  </a:lnTo>
                  <a:lnTo>
                    <a:pt x="46725" y="205257"/>
                  </a:lnTo>
                  <a:lnTo>
                    <a:pt x="39867" y="213241"/>
                  </a:lnTo>
                  <a:lnTo>
                    <a:pt x="32156" y="220141"/>
                  </a:lnTo>
                  <a:lnTo>
                    <a:pt x="24029" y="226455"/>
                  </a:lnTo>
                  <a:lnTo>
                    <a:pt x="16261" y="233003"/>
                  </a:lnTo>
                  <a:lnTo>
                    <a:pt x="9275" y="240222"/>
                  </a:lnTo>
                  <a:lnTo>
                    <a:pt x="3660" y="247930"/>
                  </a:lnTo>
                  <a:lnTo>
                    <a:pt x="0" y="256369"/>
                  </a:lnTo>
                  <a:lnTo>
                    <a:pt x="216" y="267407"/>
                  </a:lnTo>
                  <a:lnTo>
                    <a:pt x="7282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16518" y="51589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96526" y="528200"/>
              <a:ext cx="151620" cy="169060"/>
            </a:xfrm>
            <a:custGeom>
              <a:avLst/>
              <a:gdLst/>
              <a:ahLst/>
              <a:cxnLst/>
              <a:rect l="0" t="0" r="0" b="0"/>
              <a:pathLst>
                <a:path w="151620" h="169060">
                  <a:moveTo>
                    <a:pt x="4220" y="71924"/>
                  </a:moveTo>
                  <a:lnTo>
                    <a:pt x="13088" y="77657"/>
                  </a:lnTo>
                  <a:lnTo>
                    <a:pt x="22075" y="81942"/>
                  </a:lnTo>
                  <a:lnTo>
                    <a:pt x="32071" y="85143"/>
                  </a:lnTo>
                  <a:lnTo>
                    <a:pt x="43051" y="87331"/>
                  </a:lnTo>
                  <a:lnTo>
                    <a:pt x="54862" y="88380"/>
                  </a:lnTo>
                  <a:lnTo>
                    <a:pt x="67312" y="88317"/>
                  </a:lnTo>
                  <a:lnTo>
                    <a:pt x="79904" y="87148"/>
                  </a:lnTo>
                  <a:lnTo>
                    <a:pt x="91889" y="84771"/>
                  </a:lnTo>
                  <a:lnTo>
                    <a:pt x="102895" y="81240"/>
                  </a:lnTo>
                  <a:lnTo>
                    <a:pt x="112586" y="76412"/>
                  </a:lnTo>
                  <a:lnTo>
                    <a:pt x="120498" y="69890"/>
                  </a:lnTo>
                  <a:lnTo>
                    <a:pt x="126545" y="61621"/>
                  </a:lnTo>
                  <a:lnTo>
                    <a:pt x="130470" y="52154"/>
                  </a:lnTo>
                  <a:lnTo>
                    <a:pt x="131690" y="42422"/>
                  </a:lnTo>
                  <a:lnTo>
                    <a:pt x="130141" y="32998"/>
                  </a:lnTo>
                  <a:lnTo>
                    <a:pt x="126187" y="24232"/>
                  </a:lnTo>
                  <a:lnTo>
                    <a:pt x="120337" y="16425"/>
                  </a:lnTo>
                  <a:lnTo>
                    <a:pt x="113074" y="9637"/>
                  </a:lnTo>
                  <a:lnTo>
                    <a:pt x="104795" y="4232"/>
                  </a:lnTo>
                  <a:lnTo>
                    <a:pt x="95802" y="950"/>
                  </a:lnTo>
                  <a:lnTo>
                    <a:pt x="86314" y="0"/>
                  </a:lnTo>
                  <a:lnTo>
                    <a:pt x="76488" y="1140"/>
                  </a:lnTo>
                  <a:lnTo>
                    <a:pt x="66432" y="3956"/>
                  </a:lnTo>
                  <a:lnTo>
                    <a:pt x="56226" y="8037"/>
                  </a:lnTo>
                  <a:lnTo>
                    <a:pt x="46083" y="13197"/>
                  </a:lnTo>
                  <a:lnTo>
                    <a:pt x="36346" y="19475"/>
                  </a:lnTo>
                  <a:lnTo>
                    <a:pt x="27174" y="26809"/>
                  </a:lnTo>
                  <a:lnTo>
                    <a:pt x="18880" y="35190"/>
                  </a:lnTo>
                  <a:lnTo>
                    <a:pt x="11988" y="44725"/>
                  </a:lnTo>
                  <a:lnTo>
                    <a:pt x="6654" y="55361"/>
                  </a:lnTo>
                  <a:lnTo>
                    <a:pt x="2887" y="66758"/>
                  </a:lnTo>
                  <a:lnTo>
                    <a:pt x="716" y="78401"/>
                  </a:lnTo>
                  <a:lnTo>
                    <a:pt x="0" y="89965"/>
                  </a:lnTo>
                  <a:lnTo>
                    <a:pt x="636" y="101170"/>
                  </a:lnTo>
                  <a:lnTo>
                    <a:pt x="2649" y="111694"/>
                  </a:lnTo>
                  <a:lnTo>
                    <a:pt x="5930" y="121433"/>
                  </a:lnTo>
                  <a:lnTo>
                    <a:pt x="10420" y="130295"/>
                  </a:lnTo>
                  <a:lnTo>
                    <a:pt x="16181" y="138108"/>
                  </a:lnTo>
                  <a:lnTo>
                    <a:pt x="23132" y="144886"/>
                  </a:lnTo>
                  <a:lnTo>
                    <a:pt x="31069" y="150778"/>
                  </a:lnTo>
                  <a:lnTo>
                    <a:pt x="39768" y="155979"/>
                  </a:lnTo>
                  <a:lnTo>
                    <a:pt x="49030" y="160657"/>
                  </a:lnTo>
                  <a:lnTo>
                    <a:pt x="58859" y="164632"/>
                  </a:lnTo>
                  <a:lnTo>
                    <a:pt x="69441" y="167397"/>
                  </a:lnTo>
                  <a:lnTo>
                    <a:pt x="80811" y="168779"/>
                  </a:lnTo>
                  <a:lnTo>
                    <a:pt x="92651" y="169059"/>
                  </a:lnTo>
                  <a:lnTo>
                    <a:pt x="105743" y="168828"/>
                  </a:lnTo>
                  <a:lnTo>
                    <a:pt x="123474" y="168065"/>
                  </a:lnTo>
                  <a:lnTo>
                    <a:pt x="151619" y="1666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38773" y="521323"/>
              <a:ext cx="130471" cy="175834"/>
            </a:xfrm>
            <a:custGeom>
              <a:avLst/>
              <a:gdLst/>
              <a:ahLst/>
              <a:cxnLst/>
              <a:rect l="0" t="0" r="0" b="0"/>
              <a:pathLst>
                <a:path w="130471" h="175834">
                  <a:moveTo>
                    <a:pt x="119942" y="15630"/>
                  </a:moveTo>
                  <a:lnTo>
                    <a:pt x="111073" y="9896"/>
                  </a:lnTo>
                  <a:lnTo>
                    <a:pt x="102087" y="5612"/>
                  </a:lnTo>
                  <a:lnTo>
                    <a:pt x="92096" y="2415"/>
                  </a:lnTo>
                  <a:lnTo>
                    <a:pt x="81288" y="400"/>
                  </a:lnTo>
                  <a:lnTo>
                    <a:pt x="70125" y="0"/>
                  </a:lnTo>
                  <a:lnTo>
                    <a:pt x="58924" y="1315"/>
                  </a:lnTo>
                  <a:lnTo>
                    <a:pt x="47985" y="4311"/>
                  </a:lnTo>
                  <a:lnTo>
                    <a:pt x="37648" y="8984"/>
                  </a:lnTo>
                  <a:lnTo>
                    <a:pt x="28045" y="15171"/>
                  </a:lnTo>
                  <a:lnTo>
                    <a:pt x="19446" y="22917"/>
                  </a:lnTo>
                  <a:lnTo>
                    <a:pt x="12342" y="32543"/>
                  </a:lnTo>
                  <a:lnTo>
                    <a:pt x="6864" y="44051"/>
                  </a:lnTo>
                  <a:lnTo>
                    <a:pt x="2998" y="57014"/>
                  </a:lnTo>
                  <a:lnTo>
                    <a:pt x="761" y="70778"/>
                  </a:lnTo>
                  <a:lnTo>
                    <a:pt x="0" y="84877"/>
                  </a:lnTo>
                  <a:lnTo>
                    <a:pt x="606" y="98748"/>
                  </a:lnTo>
                  <a:lnTo>
                    <a:pt x="2599" y="111675"/>
                  </a:lnTo>
                  <a:lnTo>
                    <a:pt x="5866" y="123359"/>
                  </a:lnTo>
                  <a:lnTo>
                    <a:pt x="10346" y="133695"/>
                  </a:lnTo>
                  <a:lnTo>
                    <a:pt x="16102" y="142581"/>
                  </a:lnTo>
                  <a:lnTo>
                    <a:pt x="23048" y="150117"/>
                  </a:lnTo>
                  <a:lnTo>
                    <a:pt x="30983" y="156537"/>
                  </a:lnTo>
                  <a:lnTo>
                    <a:pt x="39679" y="162100"/>
                  </a:lnTo>
                  <a:lnTo>
                    <a:pt x="48940" y="167025"/>
                  </a:lnTo>
                  <a:lnTo>
                    <a:pt x="58768" y="171166"/>
                  </a:lnTo>
                  <a:lnTo>
                    <a:pt x="69350" y="174045"/>
                  </a:lnTo>
                  <a:lnTo>
                    <a:pt x="80711" y="175503"/>
                  </a:lnTo>
                  <a:lnTo>
                    <a:pt x="92147" y="175833"/>
                  </a:lnTo>
                  <a:lnTo>
                    <a:pt x="103437" y="175642"/>
                  </a:lnTo>
                  <a:lnTo>
                    <a:pt x="115570" y="174911"/>
                  </a:lnTo>
                  <a:lnTo>
                    <a:pt x="130470" y="173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66713" y="273740"/>
              <a:ext cx="28873" cy="400084"/>
            </a:xfrm>
            <a:custGeom>
              <a:avLst/>
              <a:gdLst/>
              <a:ahLst/>
              <a:cxnLst/>
              <a:rect l="0" t="0" r="0" b="0"/>
              <a:pathLst>
                <a:path w="28873" h="400084">
                  <a:moveTo>
                    <a:pt x="7815" y="0"/>
                  </a:moveTo>
                  <a:lnTo>
                    <a:pt x="4948" y="8936"/>
                  </a:lnTo>
                  <a:lnTo>
                    <a:pt x="2807" y="18563"/>
                  </a:lnTo>
                  <a:lnTo>
                    <a:pt x="1208" y="29864"/>
                  </a:lnTo>
                  <a:lnTo>
                    <a:pt x="200" y="43050"/>
                  </a:lnTo>
                  <a:lnTo>
                    <a:pt x="0" y="58474"/>
                  </a:lnTo>
                  <a:lnTo>
                    <a:pt x="656" y="76101"/>
                  </a:lnTo>
                  <a:lnTo>
                    <a:pt x="2067" y="95441"/>
                  </a:lnTo>
                  <a:lnTo>
                    <a:pt x="4079" y="115774"/>
                  </a:lnTo>
                  <a:lnTo>
                    <a:pt x="6537" y="136590"/>
                  </a:lnTo>
                  <a:lnTo>
                    <a:pt x="9152" y="157613"/>
                  </a:lnTo>
                  <a:lnTo>
                    <a:pt x="11520" y="178712"/>
                  </a:lnTo>
                  <a:lnTo>
                    <a:pt x="13446" y="199815"/>
                  </a:lnTo>
                  <a:lnTo>
                    <a:pt x="15077" y="220409"/>
                  </a:lnTo>
                  <a:lnTo>
                    <a:pt x="16786" y="239566"/>
                  </a:lnTo>
                  <a:lnTo>
                    <a:pt x="18786" y="256902"/>
                  </a:lnTo>
                  <a:lnTo>
                    <a:pt x="20961" y="272679"/>
                  </a:lnTo>
                  <a:lnTo>
                    <a:pt x="22969" y="287512"/>
                  </a:lnTo>
                  <a:lnTo>
                    <a:pt x="24616" y="301867"/>
                  </a:lnTo>
                  <a:lnTo>
                    <a:pt x="25875" y="316002"/>
                  </a:lnTo>
                  <a:lnTo>
                    <a:pt x="26795" y="330048"/>
                  </a:lnTo>
                  <a:lnTo>
                    <a:pt x="27448" y="344044"/>
                  </a:lnTo>
                  <a:lnTo>
                    <a:pt x="27904" y="357410"/>
                  </a:lnTo>
                  <a:lnTo>
                    <a:pt x="28268" y="370279"/>
                  </a:lnTo>
                  <a:lnTo>
                    <a:pt x="28572" y="383784"/>
                  </a:lnTo>
                  <a:lnTo>
                    <a:pt x="28872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48186" y="379025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0"/>
                  </a:moveTo>
                  <a:lnTo>
                    <a:pt x="233287" y="2867"/>
                  </a:lnTo>
                  <a:lnTo>
                    <a:pt x="224300" y="5009"/>
                  </a:lnTo>
                  <a:lnTo>
                    <a:pt x="214301" y="6617"/>
                  </a:lnTo>
                  <a:lnTo>
                    <a:pt x="203147" y="7970"/>
                  </a:lnTo>
                  <a:lnTo>
                    <a:pt x="190687" y="9467"/>
                  </a:lnTo>
                  <a:lnTo>
                    <a:pt x="176975" y="11318"/>
                  </a:lnTo>
                  <a:lnTo>
                    <a:pt x="162212" y="13558"/>
                  </a:lnTo>
                  <a:lnTo>
                    <a:pt x="146635" y="16138"/>
                  </a:lnTo>
                  <a:lnTo>
                    <a:pt x="130462" y="18988"/>
                  </a:lnTo>
                  <a:lnTo>
                    <a:pt x="114028" y="22037"/>
                  </a:lnTo>
                  <a:lnTo>
                    <a:pt x="97770" y="25230"/>
                  </a:lnTo>
                  <a:lnTo>
                    <a:pt x="81919" y="28523"/>
                  </a:lnTo>
                  <a:lnTo>
                    <a:pt x="66726" y="31927"/>
                  </a:lnTo>
                  <a:lnTo>
                    <a:pt x="50854" y="35938"/>
                  </a:lnTo>
                  <a:lnTo>
                    <a:pt x="30676" y="4202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64755" y="515896"/>
              <a:ext cx="4613" cy="189514"/>
            </a:xfrm>
            <a:custGeom>
              <a:avLst/>
              <a:gdLst/>
              <a:ahLst/>
              <a:cxnLst/>
              <a:rect l="0" t="0" r="0" b="0"/>
              <a:pathLst>
                <a:path w="4613" h="189514">
                  <a:moveTo>
                    <a:pt x="4612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3"/>
                  </a:lnTo>
                  <a:lnTo>
                    <a:pt x="506" y="42937"/>
                  </a:lnTo>
                  <a:lnTo>
                    <a:pt x="1325" y="53929"/>
                  </a:lnTo>
                  <a:lnTo>
                    <a:pt x="2141" y="65572"/>
                  </a:lnTo>
                  <a:lnTo>
                    <a:pt x="2825" y="77826"/>
                  </a:lnTo>
                  <a:lnTo>
                    <a:pt x="3352" y="90580"/>
                  </a:lnTo>
                  <a:lnTo>
                    <a:pt x="3737" y="103711"/>
                  </a:lnTo>
                  <a:lnTo>
                    <a:pt x="4013" y="117087"/>
                  </a:lnTo>
                  <a:lnTo>
                    <a:pt x="4235" y="132194"/>
                  </a:lnTo>
                  <a:lnTo>
                    <a:pt x="4424" y="153713"/>
                  </a:lnTo>
                  <a:lnTo>
                    <a:pt x="4612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37782" y="37902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43067" y="472767"/>
              <a:ext cx="159881" cy="222114"/>
            </a:xfrm>
            <a:custGeom>
              <a:avLst/>
              <a:gdLst/>
              <a:ahLst/>
              <a:cxnLst/>
              <a:rect l="0" t="0" r="0" b="0"/>
              <a:pathLst>
                <a:path w="159881" h="222114">
                  <a:moveTo>
                    <a:pt x="115813" y="11543"/>
                  </a:moveTo>
                  <a:lnTo>
                    <a:pt x="109879" y="5877"/>
                  </a:lnTo>
                  <a:lnTo>
                    <a:pt x="103675" y="2233"/>
                  </a:lnTo>
                  <a:lnTo>
                    <a:pt x="96584" y="328"/>
                  </a:lnTo>
                  <a:lnTo>
                    <a:pt x="88816" y="0"/>
                  </a:lnTo>
                  <a:lnTo>
                    <a:pt x="80818" y="1267"/>
                  </a:lnTo>
                  <a:lnTo>
                    <a:pt x="72876" y="3992"/>
                  </a:lnTo>
                  <a:lnTo>
                    <a:pt x="65102" y="7912"/>
                  </a:lnTo>
                  <a:lnTo>
                    <a:pt x="57509" y="12748"/>
                  </a:lnTo>
                  <a:lnTo>
                    <a:pt x="50086" y="18257"/>
                  </a:lnTo>
                  <a:lnTo>
                    <a:pt x="43289" y="24410"/>
                  </a:lnTo>
                  <a:lnTo>
                    <a:pt x="38009" y="31371"/>
                  </a:lnTo>
                  <a:lnTo>
                    <a:pt x="34618" y="39156"/>
                  </a:lnTo>
                  <a:lnTo>
                    <a:pt x="33325" y="47333"/>
                  </a:lnTo>
                  <a:lnTo>
                    <a:pt x="34426" y="55135"/>
                  </a:lnTo>
                  <a:lnTo>
                    <a:pt x="37843" y="62159"/>
                  </a:lnTo>
                  <a:lnTo>
                    <a:pt x="43372" y="68348"/>
                  </a:lnTo>
                  <a:lnTo>
                    <a:pt x="50888" y="73813"/>
                  </a:lnTo>
                  <a:lnTo>
                    <a:pt x="60124" y="78711"/>
                  </a:lnTo>
                  <a:lnTo>
                    <a:pt x="70728" y="83188"/>
                  </a:lnTo>
                  <a:lnTo>
                    <a:pt x="82360" y="87362"/>
                  </a:lnTo>
                  <a:lnTo>
                    <a:pt x="94728" y="91330"/>
                  </a:lnTo>
                  <a:lnTo>
                    <a:pt x="107285" y="95320"/>
                  </a:lnTo>
                  <a:lnTo>
                    <a:pt x="119255" y="99685"/>
                  </a:lnTo>
                  <a:lnTo>
                    <a:pt x="130256" y="104596"/>
                  </a:lnTo>
                  <a:lnTo>
                    <a:pt x="139946" y="110370"/>
                  </a:lnTo>
                  <a:lnTo>
                    <a:pt x="147859" y="117536"/>
                  </a:lnTo>
                  <a:lnTo>
                    <a:pt x="153912" y="126240"/>
                  </a:lnTo>
                  <a:lnTo>
                    <a:pt x="158011" y="136002"/>
                  </a:lnTo>
                  <a:lnTo>
                    <a:pt x="159880" y="145931"/>
                  </a:lnTo>
                  <a:lnTo>
                    <a:pt x="159580" y="155492"/>
                  </a:lnTo>
                  <a:lnTo>
                    <a:pt x="157279" y="164519"/>
                  </a:lnTo>
                  <a:lnTo>
                    <a:pt x="153077" y="173034"/>
                  </a:lnTo>
                  <a:lnTo>
                    <a:pt x="147208" y="181120"/>
                  </a:lnTo>
                  <a:lnTo>
                    <a:pt x="139677" y="188549"/>
                  </a:lnTo>
                  <a:lnTo>
                    <a:pt x="130195" y="194794"/>
                  </a:lnTo>
                  <a:lnTo>
                    <a:pt x="118784" y="199665"/>
                  </a:lnTo>
                  <a:lnTo>
                    <a:pt x="105885" y="203276"/>
                  </a:lnTo>
                  <a:lnTo>
                    <a:pt x="92164" y="205866"/>
                  </a:lnTo>
                  <a:lnTo>
                    <a:pt x="78094" y="207689"/>
                  </a:lnTo>
                  <a:lnTo>
                    <a:pt x="64135" y="209149"/>
                  </a:lnTo>
                  <a:lnTo>
                    <a:pt x="49242" y="211049"/>
                  </a:lnTo>
                  <a:lnTo>
                    <a:pt x="29879" y="214678"/>
                  </a:lnTo>
                  <a:lnTo>
                    <a:pt x="0" y="22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90549" y="336911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8683"/>
                  </a:lnTo>
                  <a:lnTo>
                    <a:pt x="0" y="21377"/>
                  </a:lnTo>
                  <a:lnTo>
                    <a:pt x="0" y="36851"/>
                  </a:lnTo>
                  <a:lnTo>
                    <a:pt x="0" y="54617"/>
                  </a:lnTo>
                  <a:lnTo>
                    <a:pt x="0" y="74080"/>
                  </a:lnTo>
                  <a:lnTo>
                    <a:pt x="0" y="94506"/>
                  </a:lnTo>
                  <a:lnTo>
                    <a:pt x="5" y="115389"/>
                  </a:lnTo>
                  <a:lnTo>
                    <a:pt x="177" y="136458"/>
                  </a:lnTo>
                  <a:lnTo>
                    <a:pt x="826" y="157589"/>
                  </a:lnTo>
                  <a:lnTo>
                    <a:pt x="2074" y="178718"/>
                  </a:lnTo>
                  <a:lnTo>
                    <a:pt x="3726" y="199500"/>
                  </a:lnTo>
                  <a:lnTo>
                    <a:pt x="5375" y="219315"/>
                  </a:lnTo>
                  <a:lnTo>
                    <a:pt x="6778" y="237910"/>
                  </a:lnTo>
                  <a:lnTo>
                    <a:pt x="7871" y="255518"/>
                  </a:lnTo>
                  <a:lnTo>
                    <a:pt x="8679" y="272650"/>
                  </a:lnTo>
                  <a:lnTo>
                    <a:pt x="9257" y="289640"/>
                  </a:lnTo>
                  <a:lnTo>
                    <a:pt x="9662" y="305890"/>
                  </a:lnTo>
                  <a:lnTo>
                    <a:pt x="9986" y="321564"/>
                  </a:lnTo>
                  <a:lnTo>
                    <a:pt x="10259" y="338045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53679" y="484310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91172" y="2934"/>
                  </a:lnTo>
                  <a:lnTo>
                    <a:pt x="182185" y="5716"/>
                  </a:lnTo>
                  <a:lnTo>
                    <a:pt x="172195" y="8616"/>
                  </a:lnTo>
                  <a:lnTo>
                    <a:pt x="161387" y="11656"/>
                  </a:lnTo>
                  <a:lnTo>
                    <a:pt x="150224" y="14821"/>
                  </a:lnTo>
                  <a:lnTo>
                    <a:pt x="139009" y="18081"/>
                  </a:lnTo>
                  <a:lnTo>
                    <a:pt x="127552" y="21246"/>
                  </a:lnTo>
                  <a:lnTo>
                    <a:pt x="115271" y="23989"/>
                  </a:lnTo>
                  <a:lnTo>
                    <a:pt x="101907" y="26169"/>
                  </a:lnTo>
                  <a:lnTo>
                    <a:pt x="87833" y="27971"/>
                  </a:lnTo>
                  <a:lnTo>
                    <a:pt x="73838" y="29795"/>
                  </a:lnTo>
                  <a:lnTo>
                    <a:pt x="60397" y="31873"/>
                  </a:lnTo>
                  <a:lnTo>
                    <a:pt x="47878" y="34109"/>
                  </a:lnTo>
                  <a:lnTo>
                    <a:pt x="35383" y="36393"/>
                  </a:lnTo>
                  <a:lnTo>
                    <a:pt x="20703" y="3892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78047" y="263212"/>
              <a:ext cx="302057" cy="414667"/>
            </a:xfrm>
            <a:custGeom>
              <a:avLst/>
              <a:gdLst/>
              <a:ahLst/>
              <a:cxnLst/>
              <a:rect l="0" t="0" r="0" b="0"/>
              <a:pathLst>
                <a:path w="302057" h="414667">
                  <a:moveTo>
                    <a:pt x="17787" y="0"/>
                  </a:moveTo>
                  <a:lnTo>
                    <a:pt x="14853" y="8935"/>
                  </a:lnTo>
                  <a:lnTo>
                    <a:pt x="12071" y="18562"/>
                  </a:lnTo>
                  <a:lnTo>
                    <a:pt x="9176" y="29859"/>
                  </a:lnTo>
                  <a:lnTo>
                    <a:pt x="6309" y="42872"/>
                  </a:lnTo>
                  <a:lnTo>
                    <a:pt x="3792" y="57648"/>
                  </a:lnTo>
                  <a:lnTo>
                    <a:pt x="1786" y="74013"/>
                  </a:lnTo>
                  <a:lnTo>
                    <a:pt x="446" y="91181"/>
                  </a:lnTo>
                  <a:lnTo>
                    <a:pt x="0" y="107921"/>
                  </a:lnTo>
                  <a:lnTo>
                    <a:pt x="476" y="123588"/>
                  </a:lnTo>
                  <a:lnTo>
                    <a:pt x="1592" y="138560"/>
                  </a:lnTo>
                  <a:lnTo>
                    <a:pt x="2872" y="153906"/>
                  </a:lnTo>
                  <a:lnTo>
                    <a:pt x="4029" y="170223"/>
                  </a:lnTo>
                  <a:lnTo>
                    <a:pt x="5125" y="187134"/>
                  </a:lnTo>
                  <a:lnTo>
                    <a:pt x="6466" y="203588"/>
                  </a:lnTo>
                  <a:lnTo>
                    <a:pt x="8221" y="219003"/>
                  </a:lnTo>
                  <a:lnTo>
                    <a:pt x="10400" y="233609"/>
                  </a:lnTo>
                  <a:lnTo>
                    <a:pt x="12942" y="248164"/>
                  </a:lnTo>
                  <a:lnTo>
                    <a:pt x="15762" y="263139"/>
                  </a:lnTo>
                  <a:lnTo>
                    <a:pt x="18621" y="278671"/>
                  </a:lnTo>
                  <a:lnTo>
                    <a:pt x="21155" y="294724"/>
                  </a:lnTo>
                  <a:lnTo>
                    <a:pt x="23196" y="311085"/>
                  </a:lnTo>
                  <a:lnTo>
                    <a:pt x="25028" y="323618"/>
                  </a:lnTo>
                  <a:lnTo>
                    <a:pt x="27025" y="327658"/>
                  </a:lnTo>
                  <a:lnTo>
                    <a:pt x="29163" y="325469"/>
                  </a:lnTo>
                  <a:lnTo>
                    <a:pt x="31509" y="319658"/>
                  </a:lnTo>
                  <a:lnTo>
                    <a:pt x="34101" y="311825"/>
                  </a:lnTo>
                  <a:lnTo>
                    <a:pt x="36935" y="302884"/>
                  </a:lnTo>
                  <a:lnTo>
                    <a:pt x="40296" y="293978"/>
                  </a:lnTo>
                  <a:lnTo>
                    <a:pt x="44754" y="286608"/>
                  </a:lnTo>
                  <a:lnTo>
                    <a:pt x="50520" y="281450"/>
                  </a:lnTo>
                  <a:lnTo>
                    <a:pt x="57170" y="278788"/>
                  </a:lnTo>
                  <a:lnTo>
                    <a:pt x="63863" y="278881"/>
                  </a:lnTo>
                  <a:lnTo>
                    <a:pt x="70107" y="281572"/>
                  </a:lnTo>
                  <a:lnTo>
                    <a:pt x="75925" y="286426"/>
                  </a:lnTo>
                  <a:lnTo>
                    <a:pt x="81663" y="292946"/>
                  </a:lnTo>
                  <a:lnTo>
                    <a:pt x="87554" y="300691"/>
                  </a:lnTo>
                  <a:lnTo>
                    <a:pt x="93511" y="309309"/>
                  </a:lnTo>
                  <a:lnTo>
                    <a:pt x="99217" y="318536"/>
                  </a:lnTo>
                  <a:lnTo>
                    <a:pt x="104501" y="328188"/>
                  </a:lnTo>
                  <a:lnTo>
                    <a:pt x="109185" y="338296"/>
                  </a:lnTo>
                  <a:lnTo>
                    <a:pt x="113026" y="349074"/>
                  </a:lnTo>
                  <a:lnTo>
                    <a:pt x="115991" y="360490"/>
                  </a:lnTo>
                  <a:lnTo>
                    <a:pt x="118673" y="369046"/>
                  </a:lnTo>
                  <a:lnTo>
                    <a:pt x="121833" y="370774"/>
                  </a:lnTo>
                  <a:lnTo>
                    <a:pt x="125558" y="367547"/>
                  </a:lnTo>
                  <a:lnTo>
                    <a:pt x="130092" y="361718"/>
                  </a:lnTo>
                  <a:lnTo>
                    <a:pt x="135737" y="355126"/>
                  </a:lnTo>
                  <a:lnTo>
                    <a:pt x="142531" y="348731"/>
                  </a:lnTo>
                  <a:lnTo>
                    <a:pt x="150325" y="342873"/>
                  </a:lnTo>
                  <a:lnTo>
                    <a:pt x="158908" y="337585"/>
                  </a:lnTo>
                  <a:lnTo>
                    <a:pt x="168084" y="332784"/>
                  </a:lnTo>
                  <a:lnTo>
                    <a:pt x="177850" y="328362"/>
                  </a:lnTo>
                  <a:lnTo>
                    <a:pt x="188388" y="324218"/>
                  </a:lnTo>
                  <a:lnTo>
                    <a:pt x="199732" y="320272"/>
                  </a:lnTo>
                  <a:lnTo>
                    <a:pt x="211622" y="316466"/>
                  </a:lnTo>
                  <a:lnTo>
                    <a:pt x="223602" y="312756"/>
                  </a:lnTo>
                  <a:lnTo>
                    <a:pt x="235392" y="309102"/>
                  </a:lnTo>
                  <a:lnTo>
                    <a:pt x="246580" y="305156"/>
                  </a:lnTo>
                  <a:lnTo>
                    <a:pt x="256560" y="300289"/>
                  </a:lnTo>
                  <a:lnTo>
                    <a:pt x="265107" y="294236"/>
                  </a:lnTo>
                  <a:lnTo>
                    <a:pt x="271845" y="287221"/>
                  </a:lnTo>
                  <a:lnTo>
                    <a:pt x="276097" y="279749"/>
                  </a:lnTo>
                  <a:lnTo>
                    <a:pt x="277728" y="272173"/>
                  </a:lnTo>
                  <a:lnTo>
                    <a:pt x="276893" y="264817"/>
                  </a:lnTo>
                  <a:lnTo>
                    <a:pt x="273757" y="258038"/>
                  </a:lnTo>
                  <a:lnTo>
                    <a:pt x="268647" y="251970"/>
                  </a:lnTo>
                  <a:lnTo>
                    <a:pt x="261813" y="246729"/>
                  </a:lnTo>
                  <a:lnTo>
                    <a:pt x="253340" y="242499"/>
                  </a:lnTo>
                  <a:lnTo>
                    <a:pt x="243427" y="239290"/>
                  </a:lnTo>
                  <a:lnTo>
                    <a:pt x="232521" y="237287"/>
                  </a:lnTo>
                  <a:lnTo>
                    <a:pt x="221209" y="236915"/>
                  </a:lnTo>
                  <a:lnTo>
                    <a:pt x="209866" y="238263"/>
                  </a:lnTo>
                  <a:lnTo>
                    <a:pt x="198810" y="241287"/>
                  </a:lnTo>
                  <a:lnTo>
                    <a:pt x="188386" y="245982"/>
                  </a:lnTo>
                  <a:lnTo>
                    <a:pt x="178714" y="252182"/>
                  </a:lnTo>
                  <a:lnTo>
                    <a:pt x="169897" y="259767"/>
                  </a:lnTo>
                  <a:lnTo>
                    <a:pt x="162112" y="268753"/>
                  </a:lnTo>
                  <a:lnTo>
                    <a:pt x="155364" y="279018"/>
                  </a:lnTo>
                  <a:lnTo>
                    <a:pt x="149831" y="290333"/>
                  </a:lnTo>
                  <a:lnTo>
                    <a:pt x="145936" y="302452"/>
                  </a:lnTo>
                  <a:lnTo>
                    <a:pt x="143765" y="315154"/>
                  </a:lnTo>
                  <a:lnTo>
                    <a:pt x="143273" y="328106"/>
                  </a:lnTo>
                  <a:lnTo>
                    <a:pt x="144454" y="340875"/>
                  </a:lnTo>
                  <a:lnTo>
                    <a:pt x="147138" y="353234"/>
                  </a:lnTo>
                  <a:lnTo>
                    <a:pt x="151039" y="364991"/>
                  </a:lnTo>
                  <a:lnTo>
                    <a:pt x="155865" y="375894"/>
                  </a:lnTo>
                  <a:lnTo>
                    <a:pt x="161376" y="385886"/>
                  </a:lnTo>
                  <a:lnTo>
                    <a:pt x="167701" y="394749"/>
                  </a:lnTo>
                  <a:lnTo>
                    <a:pt x="175310" y="402032"/>
                  </a:lnTo>
                  <a:lnTo>
                    <a:pt x="184357" y="407631"/>
                  </a:lnTo>
                  <a:lnTo>
                    <a:pt x="194706" y="411578"/>
                  </a:lnTo>
                  <a:lnTo>
                    <a:pt x="206101" y="413869"/>
                  </a:lnTo>
                  <a:lnTo>
                    <a:pt x="218283" y="414666"/>
                  </a:lnTo>
                  <a:lnTo>
                    <a:pt x="230868" y="414085"/>
                  </a:lnTo>
                  <a:lnTo>
                    <a:pt x="243383" y="412109"/>
                  </a:lnTo>
                  <a:lnTo>
                    <a:pt x="255560" y="408866"/>
                  </a:lnTo>
                  <a:lnTo>
                    <a:pt x="266892" y="404892"/>
                  </a:lnTo>
                  <a:lnTo>
                    <a:pt x="277651" y="400658"/>
                  </a:lnTo>
                  <a:lnTo>
                    <a:pt x="288777" y="395795"/>
                  </a:lnTo>
                  <a:lnTo>
                    <a:pt x="302056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09167" y="494839"/>
              <a:ext cx="65735" cy="157334"/>
            </a:xfrm>
            <a:custGeom>
              <a:avLst/>
              <a:gdLst/>
              <a:ahLst/>
              <a:cxnLst/>
              <a:rect l="0" t="0" r="0" b="0"/>
              <a:pathLst>
                <a:path w="65735" h="157334">
                  <a:moveTo>
                    <a:pt x="2563" y="63171"/>
                  </a:moveTo>
                  <a:lnTo>
                    <a:pt x="5497" y="71972"/>
                  </a:lnTo>
                  <a:lnTo>
                    <a:pt x="8280" y="80319"/>
                  </a:lnTo>
                  <a:lnTo>
                    <a:pt x="11179" y="89018"/>
                  </a:lnTo>
                  <a:lnTo>
                    <a:pt x="14220" y="98139"/>
                  </a:lnTo>
                  <a:lnTo>
                    <a:pt x="17384" y="107634"/>
                  </a:lnTo>
                  <a:lnTo>
                    <a:pt x="20648" y="117426"/>
                  </a:lnTo>
                  <a:lnTo>
                    <a:pt x="23986" y="127439"/>
                  </a:lnTo>
                  <a:lnTo>
                    <a:pt x="27377" y="137613"/>
                  </a:lnTo>
                  <a:lnTo>
                    <a:pt x="30777" y="147826"/>
                  </a:lnTo>
                  <a:lnTo>
                    <a:pt x="33144" y="155446"/>
                  </a:lnTo>
                  <a:lnTo>
                    <a:pt x="33125" y="157333"/>
                  </a:lnTo>
                  <a:lnTo>
                    <a:pt x="30988" y="154671"/>
                  </a:lnTo>
                  <a:lnTo>
                    <a:pt x="27474" y="149084"/>
                  </a:lnTo>
                  <a:lnTo>
                    <a:pt x="23358" y="141680"/>
                  </a:lnTo>
                  <a:lnTo>
                    <a:pt x="19110" y="133146"/>
                  </a:lnTo>
                  <a:lnTo>
                    <a:pt x="14936" y="123903"/>
                  </a:lnTo>
                  <a:lnTo>
                    <a:pt x="10897" y="114209"/>
                  </a:lnTo>
                  <a:lnTo>
                    <a:pt x="7001" y="104221"/>
                  </a:lnTo>
                  <a:lnTo>
                    <a:pt x="3551" y="93878"/>
                  </a:lnTo>
                  <a:lnTo>
                    <a:pt x="1137" y="82938"/>
                  </a:lnTo>
                  <a:lnTo>
                    <a:pt x="0" y="71321"/>
                  </a:lnTo>
                  <a:lnTo>
                    <a:pt x="219" y="59416"/>
                  </a:lnTo>
                  <a:lnTo>
                    <a:pt x="1886" y="47956"/>
                  </a:lnTo>
                  <a:lnTo>
                    <a:pt x="4907" y="37333"/>
                  </a:lnTo>
                  <a:lnTo>
                    <a:pt x="9376" y="27913"/>
                  </a:lnTo>
                  <a:lnTo>
                    <a:pt x="15649" y="20190"/>
                  </a:lnTo>
                  <a:lnTo>
                    <a:pt x="23738" y="14260"/>
                  </a:lnTo>
                  <a:lnTo>
                    <a:pt x="32785" y="9895"/>
                  </a:lnTo>
                  <a:lnTo>
                    <a:pt x="42119" y="6312"/>
                  </a:lnTo>
                  <a:lnTo>
                    <a:pt x="52560" y="3193"/>
                  </a:lnTo>
                  <a:lnTo>
                    <a:pt x="657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36882" y="504673"/>
              <a:ext cx="117005" cy="158623"/>
            </a:xfrm>
            <a:custGeom>
              <a:avLst/>
              <a:gdLst/>
              <a:ahLst/>
              <a:cxnLst/>
              <a:rect l="0" t="0" r="0" b="0"/>
              <a:pathLst>
                <a:path w="117005" h="158623">
                  <a:moveTo>
                    <a:pt x="1190" y="21751"/>
                  </a:moveTo>
                  <a:lnTo>
                    <a:pt x="7125" y="27552"/>
                  </a:lnTo>
                  <a:lnTo>
                    <a:pt x="13329" y="32476"/>
                  </a:lnTo>
                  <a:lnTo>
                    <a:pt x="20429" y="36974"/>
                  </a:lnTo>
                  <a:lnTo>
                    <a:pt x="28543" y="41022"/>
                  </a:lnTo>
                  <a:lnTo>
                    <a:pt x="37838" y="44387"/>
                  </a:lnTo>
                  <a:lnTo>
                    <a:pt x="48281" y="46987"/>
                  </a:lnTo>
                  <a:lnTo>
                    <a:pt x="59533" y="48568"/>
                  </a:lnTo>
                  <a:lnTo>
                    <a:pt x="71071" y="48650"/>
                  </a:lnTo>
                  <a:lnTo>
                    <a:pt x="82549" y="47105"/>
                  </a:lnTo>
                  <a:lnTo>
                    <a:pt x="93184" y="43949"/>
                  </a:lnTo>
                  <a:lnTo>
                    <a:pt x="101728" y="39163"/>
                  </a:lnTo>
                  <a:lnTo>
                    <a:pt x="107674" y="32917"/>
                  </a:lnTo>
                  <a:lnTo>
                    <a:pt x="110697" y="25810"/>
                  </a:lnTo>
                  <a:lnTo>
                    <a:pt x="110314" y="18742"/>
                  </a:lnTo>
                  <a:lnTo>
                    <a:pt x="106614" y="12228"/>
                  </a:lnTo>
                  <a:lnTo>
                    <a:pt x="100268" y="6723"/>
                  </a:lnTo>
                  <a:lnTo>
                    <a:pt x="92207" y="2783"/>
                  </a:lnTo>
                  <a:lnTo>
                    <a:pt x="83136" y="550"/>
                  </a:lnTo>
                  <a:lnTo>
                    <a:pt x="73647" y="0"/>
                  </a:lnTo>
                  <a:lnTo>
                    <a:pt x="64292" y="1135"/>
                  </a:lnTo>
                  <a:lnTo>
                    <a:pt x="55341" y="3784"/>
                  </a:lnTo>
                  <a:lnTo>
                    <a:pt x="46840" y="7660"/>
                  </a:lnTo>
                  <a:lnTo>
                    <a:pt x="38738" y="12469"/>
                  </a:lnTo>
                  <a:lnTo>
                    <a:pt x="30952" y="17963"/>
                  </a:lnTo>
                  <a:lnTo>
                    <a:pt x="23568" y="24106"/>
                  </a:lnTo>
                  <a:lnTo>
                    <a:pt x="16828" y="31061"/>
                  </a:lnTo>
                  <a:lnTo>
                    <a:pt x="10819" y="38852"/>
                  </a:lnTo>
                  <a:lnTo>
                    <a:pt x="5800" y="47372"/>
                  </a:lnTo>
                  <a:lnTo>
                    <a:pt x="2258" y="56469"/>
                  </a:lnTo>
                  <a:lnTo>
                    <a:pt x="329" y="65993"/>
                  </a:lnTo>
                  <a:lnTo>
                    <a:pt x="0" y="75660"/>
                  </a:lnTo>
                  <a:lnTo>
                    <a:pt x="1292" y="85070"/>
                  </a:lnTo>
                  <a:lnTo>
                    <a:pt x="4049" y="94026"/>
                  </a:lnTo>
                  <a:lnTo>
                    <a:pt x="8000" y="102514"/>
                  </a:lnTo>
                  <a:lnTo>
                    <a:pt x="12860" y="110601"/>
                  </a:lnTo>
                  <a:lnTo>
                    <a:pt x="18393" y="118371"/>
                  </a:lnTo>
                  <a:lnTo>
                    <a:pt x="24733" y="125743"/>
                  </a:lnTo>
                  <a:lnTo>
                    <a:pt x="32352" y="132475"/>
                  </a:lnTo>
                  <a:lnTo>
                    <a:pt x="41401" y="138483"/>
                  </a:lnTo>
                  <a:lnTo>
                    <a:pt x="51709" y="143686"/>
                  </a:lnTo>
                  <a:lnTo>
                    <a:pt x="64269" y="148440"/>
                  </a:lnTo>
                  <a:lnTo>
                    <a:pt x="83538" y="153162"/>
                  </a:lnTo>
                  <a:lnTo>
                    <a:pt x="117004" y="1586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11657" y="479707"/>
              <a:ext cx="110686" cy="173060"/>
            </a:xfrm>
            <a:custGeom>
              <a:avLst/>
              <a:gdLst/>
              <a:ahLst/>
              <a:cxnLst/>
              <a:rect l="0" t="0" r="0" b="0"/>
              <a:pathLst>
                <a:path w="110686" h="173060">
                  <a:moveTo>
                    <a:pt x="110685" y="4603"/>
                  </a:moveTo>
                  <a:lnTo>
                    <a:pt x="101816" y="1804"/>
                  </a:lnTo>
                  <a:lnTo>
                    <a:pt x="92830" y="302"/>
                  </a:lnTo>
                  <a:lnTo>
                    <a:pt x="82838" y="0"/>
                  </a:lnTo>
                  <a:lnTo>
                    <a:pt x="72031" y="852"/>
                  </a:lnTo>
                  <a:lnTo>
                    <a:pt x="60868" y="2968"/>
                  </a:lnTo>
                  <a:lnTo>
                    <a:pt x="49672" y="6300"/>
                  </a:lnTo>
                  <a:lnTo>
                    <a:pt x="38905" y="10980"/>
                  </a:lnTo>
                  <a:lnTo>
                    <a:pt x="29218" y="17396"/>
                  </a:lnTo>
                  <a:lnTo>
                    <a:pt x="20863" y="25601"/>
                  </a:lnTo>
                  <a:lnTo>
                    <a:pt x="13917" y="35363"/>
                  </a:lnTo>
                  <a:lnTo>
                    <a:pt x="8460" y="46357"/>
                  </a:lnTo>
                  <a:lnTo>
                    <a:pt x="4385" y="58264"/>
                  </a:lnTo>
                  <a:lnTo>
                    <a:pt x="1612" y="70665"/>
                  </a:lnTo>
                  <a:lnTo>
                    <a:pt x="183" y="83055"/>
                  </a:lnTo>
                  <a:lnTo>
                    <a:pt x="0" y="95157"/>
                  </a:lnTo>
                  <a:lnTo>
                    <a:pt x="1010" y="106739"/>
                  </a:lnTo>
                  <a:lnTo>
                    <a:pt x="3283" y="117524"/>
                  </a:lnTo>
                  <a:lnTo>
                    <a:pt x="6746" y="127441"/>
                  </a:lnTo>
                  <a:lnTo>
                    <a:pt x="11530" y="136424"/>
                  </a:lnTo>
                  <a:lnTo>
                    <a:pt x="18021" y="144320"/>
                  </a:lnTo>
                  <a:lnTo>
                    <a:pt x="26279" y="151148"/>
                  </a:lnTo>
                  <a:lnTo>
                    <a:pt x="36079" y="156905"/>
                  </a:lnTo>
                  <a:lnTo>
                    <a:pt x="47098" y="161482"/>
                  </a:lnTo>
                  <a:lnTo>
                    <a:pt x="59010" y="164933"/>
                  </a:lnTo>
                  <a:lnTo>
                    <a:pt x="70950" y="167444"/>
                  </a:lnTo>
                  <a:lnTo>
                    <a:pt x="82698" y="169492"/>
                  </a:lnTo>
                  <a:lnTo>
                    <a:pt x="95280" y="171261"/>
                  </a:lnTo>
                  <a:lnTo>
                    <a:pt x="110685" y="173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82656" y="468941"/>
              <a:ext cx="125461" cy="183826"/>
            </a:xfrm>
            <a:custGeom>
              <a:avLst/>
              <a:gdLst/>
              <a:ahLst/>
              <a:cxnLst/>
              <a:rect l="0" t="0" r="0" b="0"/>
              <a:pathLst>
                <a:path w="125461" h="183826">
                  <a:moveTo>
                    <a:pt x="13385" y="99597"/>
                  </a:moveTo>
                  <a:lnTo>
                    <a:pt x="19387" y="90997"/>
                  </a:lnTo>
                  <a:lnTo>
                    <a:pt x="26232" y="84571"/>
                  </a:lnTo>
                  <a:lnTo>
                    <a:pt x="34624" y="79757"/>
                  </a:lnTo>
                  <a:lnTo>
                    <a:pt x="44424" y="76043"/>
                  </a:lnTo>
                  <a:lnTo>
                    <a:pt x="55386" y="72849"/>
                  </a:lnTo>
                  <a:lnTo>
                    <a:pt x="67238" y="69798"/>
                  </a:lnTo>
                  <a:lnTo>
                    <a:pt x="79417" y="66557"/>
                  </a:lnTo>
                  <a:lnTo>
                    <a:pt x="91117" y="62760"/>
                  </a:lnTo>
                  <a:lnTo>
                    <a:pt x="101925" y="58266"/>
                  </a:lnTo>
                  <a:lnTo>
                    <a:pt x="111313" y="52957"/>
                  </a:lnTo>
                  <a:lnTo>
                    <a:pt x="118488" y="46643"/>
                  </a:lnTo>
                  <a:lnTo>
                    <a:pt x="123227" y="39331"/>
                  </a:lnTo>
                  <a:lnTo>
                    <a:pt x="125460" y="31490"/>
                  </a:lnTo>
                  <a:lnTo>
                    <a:pt x="125005" y="23922"/>
                  </a:lnTo>
                  <a:lnTo>
                    <a:pt x="122030" y="17064"/>
                  </a:lnTo>
                  <a:lnTo>
                    <a:pt x="116799" y="11158"/>
                  </a:lnTo>
                  <a:lnTo>
                    <a:pt x="109485" y="6415"/>
                  </a:lnTo>
                  <a:lnTo>
                    <a:pt x="100390" y="2830"/>
                  </a:lnTo>
                  <a:lnTo>
                    <a:pt x="90050" y="559"/>
                  </a:lnTo>
                  <a:lnTo>
                    <a:pt x="79127" y="0"/>
                  </a:lnTo>
                  <a:lnTo>
                    <a:pt x="68044" y="1219"/>
                  </a:lnTo>
                  <a:lnTo>
                    <a:pt x="56995" y="4154"/>
                  </a:lnTo>
                  <a:lnTo>
                    <a:pt x="46042" y="8790"/>
                  </a:lnTo>
                  <a:lnTo>
                    <a:pt x="35208" y="14950"/>
                  </a:lnTo>
                  <a:lnTo>
                    <a:pt x="24965" y="22508"/>
                  </a:lnTo>
                  <a:lnTo>
                    <a:pt x="16218" y="31476"/>
                  </a:lnTo>
                  <a:lnTo>
                    <a:pt x="9340" y="41733"/>
                  </a:lnTo>
                  <a:lnTo>
                    <a:pt x="4382" y="53212"/>
                  </a:lnTo>
                  <a:lnTo>
                    <a:pt x="1338" y="65974"/>
                  </a:lnTo>
                  <a:lnTo>
                    <a:pt x="0" y="79921"/>
                  </a:lnTo>
                  <a:lnTo>
                    <a:pt x="200" y="94524"/>
                  </a:lnTo>
                  <a:lnTo>
                    <a:pt x="1913" y="108939"/>
                  </a:lnTo>
                  <a:lnTo>
                    <a:pt x="4990" y="122696"/>
                  </a:lnTo>
                  <a:lnTo>
                    <a:pt x="9340" y="135371"/>
                  </a:lnTo>
                  <a:lnTo>
                    <a:pt x="15008" y="146433"/>
                  </a:lnTo>
                  <a:lnTo>
                    <a:pt x="21905" y="155754"/>
                  </a:lnTo>
                  <a:lnTo>
                    <a:pt x="30146" y="163369"/>
                  </a:lnTo>
                  <a:lnTo>
                    <a:pt x="40113" y="169284"/>
                  </a:lnTo>
                  <a:lnTo>
                    <a:pt x="51835" y="173675"/>
                  </a:lnTo>
                  <a:lnTo>
                    <a:pt x="64318" y="176838"/>
                  </a:lnTo>
                  <a:lnTo>
                    <a:pt x="76946" y="179405"/>
                  </a:lnTo>
                  <a:lnTo>
                    <a:pt x="90828" y="181605"/>
                  </a:lnTo>
                  <a:lnTo>
                    <a:pt x="108142" y="1838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64497" y="515896"/>
              <a:ext cx="2" cy="168457"/>
            </a:xfrm>
            <a:custGeom>
              <a:avLst/>
              <a:gdLst/>
              <a:ahLst/>
              <a:cxnLst/>
              <a:rect l="0" t="0" r="0" b="0"/>
              <a:pathLst>
                <a:path w="2" h="168457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1" y="36461"/>
                  </a:lnTo>
                  <a:lnTo>
                    <a:pt x="1" y="50310"/>
                  </a:lnTo>
                  <a:lnTo>
                    <a:pt x="1" y="64638"/>
                  </a:lnTo>
                  <a:lnTo>
                    <a:pt x="1" y="79102"/>
                  </a:lnTo>
                  <a:lnTo>
                    <a:pt x="1" y="93516"/>
                  </a:lnTo>
                  <a:lnTo>
                    <a:pt x="0" y="109503"/>
                  </a:lnTo>
                  <a:lnTo>
                    <a:pt x="0" y="13181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32911" y="41061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96083" y="493886"/>
              <a:ext cx="263213" cy="190467"/>
            </a:xfrm>
            <a:custGeom>
              <a:avLst/>
              <a:gdLst/>
              <a:ahLst/>
              <a:cxnLst/>
              <a:rect l="0" t="0" r="0" b="0"/>
              <a:pathLst>
                <a:path w="263213" h="190467">
                  <a:moveTo>
                    <a:pt x="0" y="32538"/>
                  </a:moveTo>
                  <a:lnTo>
                    <a:pt x="5867" y="44273"/>
                  </a:lnTo>
                  <a:lnTo>
                    <a:pt x="11432" y="55402"/>
                  </a:lnTo>
                  <a:lnTo>
                    <a:pt x="17231" y="66996"/>
                  </a:lnTo>
                  <a:lnTo>
                    <a:pt x="23312" y="78985"/>
                  </a:lnTo>
                  <a:lnTo>
                    <a:pt x="29642" y="90996"/>
                  </a:lnTo>
                  <a:lnTo>
                    <a:pt x="36170" y="102776"/>
                  </a:lnTo>
                  <a:lnTo>
                    <a:pt x="42845" y="113439"/>
                  </a:lnTo>
                  <a:lnTo>
                    <a:pt x="49627" y="121466"/>
                  </a:lnTo>
                  <a:lnTo>
                    <a:pt x="56476" y="126249"/>
                  </a:lnTo>
                  <a:lnTo>
                    <a:pt x="63039" y="127677"/>
                  </a:lnTo>
                  <a:lnTo>
                    <a:pt x="68689" y="125683"/>
                  </a:lnTo>
                  <a:lnTo>
                    <a:pt x="73157" y="120606"/>
                  </a:lnTo>
                  <a:lnTo>
                    <a:pt x="76664" y="113184"/>
                  </a:lnTo>
                  <a:lnTo>
                    <a:pt x="79717" y="104326"/>
                  </a:lnTo>
                  <a:lnTo>
                    <a:pt x="82666" y="94684"/>
                  </a:lnTo>
                  <a:lnTo>
                    <a:pt x="85836" y="84794"/>
                  </a:lnTo>
                  <a:lnTo>
                    <a:pt x="89584" y="75163"/>
                  </a:lnTo>
                  <a:lnTo>
                    <a:pt x="94044" y="66037"/>
                  </a:lnTo>
                  <a:lnTo>
                    <a:pt x="99331" y="57927"/>
                  </a:lnTo>
                  <a:lnTo>
                    <a:pt x="105629" y="51682"/>
                  </a:lnTo>
                  <a:lnTo>
                    <a:pt x="112939" y="47594"/>
                  </a:lnTo>
                  <a:lnTo>
                    <a:pt x="121118" y="45475"/>
                  </a:lnTo>
                  <a:lnTo>
                    <a:pt x="129979" y="44949"/>
                  </a:lnTo>
                  <a:lnTo>
                    <a:pt x="139344" y="45628"/>
                  </a:lnTo>
                  <a:lnTo>
                    <a:pt x="149072" y="47181"/>
                  </a:lnTo>
                  <a:lnTo>
                    <a:pt x="159054" y="49353"/>
                  </a:lnTo>
                  <a:lnTo>
                    <a:pt x="169214" y="51953"/>
                  </a:lnTo>
                  <a:lnTo>
                    <a:pt x="179493" y="54848"/>
                  </a:lnTo>
                  <a:lnTo>
                    <a:pt x="189853" y="57944"/>
                  </a:lnTo>
                  <a:lnTo>
                    <a:pt x="200269" y="61162"/>
                  </a:lnTo>
                  <a:lnTo>
                    <a:pt x="210722" y="63967"/>
                  </a:lnTo>
                  <a:lnTo>
                    <a:pt x="221200" y="65407"/>
                  </a:lnTo>
                  <a:lnTo>
                    <a:pt x="231676" y="65069"/>
                  </a:lnTo>
                  <a:lnTo>
                    <a:pt x="241490" y="62873"/>
                  </a:lnTo>
                  <a:lnTo>
                    <a:pt x="249410" y="58808"/>
                  </a:lnTo>
                  <a:lnTo>
                    <a:pt x="254911" y="53076"/>
                  </a:lnTo>
                  <a:lnTo>
                    <a:pt x="257959" y="46161"/>
                  </a:lnTo>
                  <a:lnTo>
                    <a:pt x="258648" y="38698"/>
                  </a:lnTo>
                  <a:lnTo>
                    <a:pt x="257292" y="31099"/>
                  </a:lnTo>
                  <a:lnTo>
                    <a:pt x="254147" y="23714"/>
                  </a:lnTo>
                  <a:lnTo>
                    <a:pt x="249311" y="16909"/>
                  </a:lnTo>
                  <a:lnTo>
                    <a:pt x="242994" y="10825"/>
                  </a:lnTo>
                  <a:lnTo>
                    <a:pt x="235485" y="5740"/>
                  </a:lnTo>
                  <a:lnTo>
                    <a:pt x="227076" y="2147"/>
                  </a:lnTo>
                  <a:lnTo>
                    <a:pt x="218018" y="184"/>
                  </a:lnTo>
                  <a:lnTo>
                    <a:pt x="208665" y="0"/>
                  </a:lnTo>
                  <a:lnTo>
                    <a:pt x="199467" y="1921"/>
                  </a:lnTo>
                  <a:lnTo>
                    <a:pt x="190656" y="5923"/>
                  </a:lnTo>
                  <a:lnTo>
                    <a:pt x="182437" y="11863"/>
                  </a:lnTo>
                  <a:lnTo>
                    <a:pt x="175061" y="19662"/>
                  </a:lnTo>
                  <a:lnTo>
                    <a:pt x="168586" y="29091"/>
                  </a:lnTo>
                  <a:lnTo>
                    <a:pt x="163069" y="39826"/>
                  </a:lnTo>
                  <a:lnTo>
                    <a:pt x="158651" y="51547"/>
                  </a:lnTo>
                  <a:lnTo>
                    <a:pt x="155317" y="63984"/>
                  </a:lnTo>
                  <a:lnTo>
                    <a:pt x="153229" y="76926"/>
                  </a:lnTo>
                  <a:lnTo>
                    <a:pt x="152801" y="90219"/>
                  </a:lnTo>
                  <a:lnTo>
                    <a:pt x="154107" y="103745"/>
                  </a:lnTo>
                  <a:lnTo>
                    <a:pt x="156932" y="117099"/>
                  </a:lnTo>
                  <a:lnTo>
                    <a:pt x="160962" y="129613"/>
                  </a:lnTo>
                  <a:lnTo>
                    <a:pt x="165898" y="140987"/>
                  </a:lnTo>
                  <a:lnTo>
                    <a:pt x="171650" y="151099"/>
                  </a:lnTo>
                  <a:lnTo>
                    <a:pt x="178334" y="159828"/>
                  </a:lnTo>
                  <a:lnTo>
                    <a:pt x="185944" y="167250"/>
                  </a:lnTo>
                  <a:lnTo>
                    <a:pt x="194511" y="173423"/>
                  </a:lnTo>
                  <a:lnTo>
                    <a:pt x="204172" y="178287"/>
                  </a:lnTo>
                  <a:lnTo>
                    <a:pt x="214879" y="181934"/>
                  </a:lnTo>
                  <a:lnTo>
                    <a:pt x="225859" y="184578"/>
                  </a:lnTo>
                  <a:lnTo>
                    <a:pt x="236783" y="186731"/>
                  </a:lnTo>
                  <a:lnTo>
                    <a:pt x="248613" y="188585"/>
                  </a:lnTo>
                  <a:lnTo>
                    <a:pt x="263212" y="1904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19570" y="463253"/>
              <a:ext cx="118711" cy="212041"/>
            </a:xfrm>
            <a:custGeom>
              <a:avLst/>
              <a:gdLst/>
              <a:ahLst/>
              <a:cxnLst/>
              <a:rect l="0" t="0" r="0" b="0"/>
              <a:pathLst>
                <a:path w="118711" h="212041">
                  <a:moveTo>
                    <a:pt x="13425" y="126342"/>
                  </a:moveTo>
                  <a:lnTo>
                    <a:pt x="13492" y="140944"/>
                  </a:lnTo>
                  <a:lnTo>
                    <a:pt x="14133" y="154215"/>
                  </a:lnTo>
                  <a:lnTo>
                    <a:pt x="15433" y="167407"/>
                  </a:lnTo>
                  <a:lnTo>
                    <a:pt x="17466" y="180403"/>
                  </a:lnTo>
                  <a:lnTo>
                    <a:pt x="20431" y="192615"/>
                  </a:lnTo>
                  <a:lnTo>
                    <a:pt x="24330" y="203688"/>
                  </a:lnTo>
                  <a:lnTo>
                    <a:pt x="28278" y="211035"/>
                  </a:lnTo>
                  <a:lnTo>
                    <a:pt x="30728" y="212040"/>
                  </a:lnTo>
                  <a:lnTo>
                    <a:pt x="31223" y="208619"/>
                  </a:lnTo>
                  <a:lnTo>
                    <a:pt x="30227" y="202531"/>
                  </a:lnTo>
                  <a:lnTo>
                    <a:pt x="28275" y="194820"/>
                  </a:lnTo>
                  <a:lnTo>
                    <a:pt x="25736" y="186099"/>
                  </a:lnTo>
                  <a:lnTo>
                    <a:pt x="22837" y="176742"/>
                  </a:lnTo>
                  <a:lnTo>
                    <a:pt x="19718" y="166977"/>
                  </a:lnTo>
                  <a:lnTo>
                    <a:pt x="16460" y="156950"/>
                  </a:lnTo>
                  <a:lnTo>
                    <a:pt x="13112" y="146751"/>
                  </a:lnTo>
                  <a:lnTo>
                    <a:pt x="9709" y="136441"/>
                  </a:lnTo>
                  <a:lnTo>
                    <a:pt x="6278" y="126057"/>
                  </a:lnTo>
                  <a:lnTo>
                    <a:pt x="3160" y="115624"/>
                  </a:lnTo>
                  <a:lnTo>
                    <a:pt x="978" y="105159"/>
                  </a:lnTo>
                  <a:lnTo>
                    <a:pt x="0" y="94677"/>
                  </a:lnTo>
                  <a:lnTo>
                    <a:pt x="327" y="84350"/>
                  </a:lnTo>
                  <a:lnTo>
                    <a:pt x="2068" y="74488"/>
                  </a:lnTo>
                  <a:lnTo>
                    <a:pt x="5135" y="65230"/>
                  </a:lnTo>
                  <a:lnTo>
                    <a:pt x="9465" y="56708"/>
                  </a:lnTo>
                  <a:lnTo>
                    <a:pt x="15112" y="49130"/>
                  </a:lnTo>
                  <a:lnTo>
                    <a:pt x="21980" y="42515"/>
                  </a:lnTo>
                  <a:lnTo>
                    <a:pt x="29863" y="36732"/>
                  </a:lnTo>
                  <a:lnTo>
                    <a:pt x="38523" y="31606"/>
                  </a:lnTo>
                  <a:lnTo>
                    <a:pt x="47755" y="26969"/>
                  </a:lnTo>
                  <a:lnTo>
                    <a:pt x="57393" y="22683"/>
                  </a:lnTo>
                  <a:lnTo>
                    <a:pt x="67315" y="18643"/>
                  </a:lnTo>
                  <a:lnTo>
                    <a:pt x="77421" y="14779"/>
                  </a:lnTo>
                  <a:lnTo>
                    <a:pt x="87191" y="11187"/>
                  </a:lnTo>
                  <a:lnTo>
                    <a:pt x="96648" y="7773"/>
                  </a:lnTo>
                  <a:lnTo>
                    <a:pt x="106625" y="4234"/>
                  </a:lnTo>
                  <a:lnTo>
                    <a:pt x="11871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88813" y="526424"/>
              <a:ext cx="128927" cy="176976"/>
            </a:xfrm>
            <a:custGeom>
              <a:avLst/>
              <a:gdLst/>
              <a:ahLst/>
              <a:cxnLst/>
              <a:rect l="0" t="0" r="0" b="0"/>
              <a:pathLst>
                <a:path w="128927" h="176976">
                  <a:moveTo>
                    <a:pt x="75850" y="0"/>
                  </a:moveTo>
                  <a:lnTo>
                    <a:pt x="64248" y="3001"/>
                  </a:lnTo>
                  <a:lnTo>
                    <a:pt x="54400" y="6424"/>
                  </a:lnTo>
                  <a:lnTo>
                    <a:pt x="45399" y="10629"/>
                  </a:lnTo>
                  <a:lnTo>
                    <a:pt x="37131" y="15875"/>
                  </a:lnTo>
                  <a:lnTo>
                    <a:pt x="29752" y="22653"/>
                  </a:lnTo>
                  <a:lnTo>
                    <a:pt x="23282" y="31090"/>
                  </a:lnTo>
                  <a:lnTo>
                    <a:pt x="17603" y="41002"/>
                  </a:lnTo>
                  <a:lnTo>
                    <a:pt x="12549" y="52094"/>
                  </a:lnTo>
                  <a:lnTo>
                    <a:pt x="7970" y="64065"/>
                  </a:lnTo>
                  <a:lnTo>
                    <a:pt x="4062" y="76508"/>
                  </a:lnTo>
                  <a:lnTo>
                    <a:pt x="1342" y="88925"/>
                  </a:lnTo>
                  <a:lnTo>
                    <a:pt x="0" y="101046"/>
                  </a:lnTo>
                  <a:lnTo>
                    <a:pt x="80" y="112640"/>
                  </a:lnTo>
                  <a:lnTo>
                    <a:pt x="1657" y="123433"/>
                  </a:lnTo>
                  <a:lnTo>
                    <a:pt x="4613" y="133361"/>
                  </a:lnTo>
                  <a:lnTo>
                    <a:pt x="8867" y="142520"/>
                  </a:lnTo>
                  <a:lnTo>
                    <a:pt x="14465" y="151067"/>
                  </a:lnTo>
                  <a:lnTo>
                    <a:pt x="21311" y="159140"/>
                  </a:lnTo>
                  <a:lnTo>
                    <a:pt x="29517" y="166378"/>
                  </a:lnTo>
                  <a:lnTo>
                    <a:pt x="39458" y="171956"/>
                  </a:lnTo>
                  <a:lnTo>
                    <a:pt x="51172" y="175548"/>
                  </a:lnTo>
                  <a:lnTo>
                    <a:pt x="63938" y="176975"/>
                  </a:lnTo>
                  <a:lnTo>
                    <a:pt x="76503" y="175963"/>
                  </a:lnTo>
                  <a:lnTo>
                    <a:pt x="88166" y="172603"/>
                  </a:lnTo>
                  <a:lnTo>
                    <a:pt x="98604" y="166940"/>
                  </a:lnTo>
                  <a:lnTo>
                    <a:pt x="107617" y="158802"/>
                  </a:lnTo>
                  <a:lnTo>
                    <a:pt x="115257" y="148336"/>
                  </a:lnTo>
                  <a:lnTo>
                    <a:pt x="121422" y="136092"/>
                  </a:lnTo>
                  <a:lnTo>
                    <a:pt x="125756" y="122819"/>
                  </a:lnTo>
                  <a:lnTo>
                    <a:pt x="128228" y="109054"/>
                  </a:lnTo>
                  <a:lnTo>
                    <a:pt x="128926" y="95408"/>
                  </a:lnTo>
                  <a:lnTo>
                    <a:pt x="127883" y="82632"/>
                  </a:lnTo>
                  <a:lnTo>
                    <a:pt x="125294" y="71045"/>
                  </a:lnTo>
                  <a:lnTo>
                    <a:pt x="121455" y="60605"/>
                  </a:lnTo>
                  <a:lnTo>
                    <a:pt x="116671" y="51117"/>
                  </a:lnTo>
                  <a:lnTo>
                    <a:pt x="111203" y="42367"/>
                  </a:lnTo>
                  <a:lnTo>
                    <a:pt x="105363" y="34461"/>
                  </a:lnTo>
                  <a:lnTo>
                    <a:pt x="98848" y="27052"/>
                  </a:lnTo>
                  <a:lnTo>
                    <a:pt x="89971" y="19483"/>
                  </a:lnTo>
                  <a:lnTo>
                    <a:pt x="7585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25024" y="328736"/>
              <a:ext cx="108096" cy="387202"/>
            </a:xfrm>
            <a:custGeom>
              <a:avLst/>
              <a:gdLst/>
              <a:ahLst/>
              <a:cxnLst/>
              <a:rect l="0" t="0" r="0" b="0"/>
              <a:pathLst>
                <a:path w="108096" h="387202">
                  <a:moveTo>
                    <a:pt x="76510" y="387201"/>
                  </a:moveTo>
                  <a:lnTo>
                    <a:pt x="76376" y="372599"/>
                  </a:lnTo>
                  <a:lnTo>
                    <a:pt x="75096" y="359328"/>
                  </a:lnTo>
                  <a:lnTo>
                    <a:pt x="72501" y="346123"/>
                  </a:lnTo>
                  <a:lnTo>
                    <a:pt x="68782" y="332608"/>
                  </a:lnTo>
                  <a:lnTo>
                    <a:pt x="64149" y="318451"/>
                  </a:lnTo>
                  <a:lnTo>
                    <a:pt x="58821" y="303544"/>
                  </a:lnTo>
                  <a:lnTo>
                    <a:pt x="53147" y="287953"/>
                  </a:lnTo>
                  <a:lnTo>
                    <a:pt x="47581" y="271807"/>
                  </a:lnTo>
                  <a:lnTo>
                    <a:pt x="42364" y="255242"/>
                  </a:lnTo>
                  <a:lnTo>
                    <a:pt x="37542" y="238374"/>
                  </a:lnTo>
                  <a:lnTo>
                    <a:pt x="33070" y="221291"/>
                  </a:lnTo>
                  <a:lnTo>
                    <a:pt x="28875" y="204064"/>
                  </a:lnTo>
                  <a:lnTo>
                    <a:pt x="24886" y="186902"/>
                  </a:lnTo>
                  <a:lnTo>
                    <a:pt x="21047" y="170147"/>
                  </a:lnTo>
                  <a:lnTo>
                    <a:pt x="17313" y="153944"/>
                  </a:lnTo>
                  <a:lnTo>
                    <a:pt x="13651" y="138114"/>
                  </a:lnTo>
                  <a:lnTo>
                    <a:pt x="10038" y="122258"/>
                  </a:lnTo>
                  <a:lnTo>
                    <a:pt x="6469" y="106151"/>
                  </a:lnTo>
                  <a:lnTo>
                    <a:pt x="3258" y="90062"/>
                  </a:lnTo>
                  <a:lnTo>
                    <a:pt x="1014" y="74632"/>
                  </a:lnTo>
                  <a:lnTo>
                    <a:pt x="0" y="60182"/>
                  </a:lnTo>
                  <a:lnTo>
                    <a:pt x="473" y="46869"/>
                  </a:lnTo>
                  <a:lnTo>
                    <a:pt x="2844" y="34846"/>
                  </a:lnTo>
                  <a:lnTo>
                    <a:pt x="7147" y="24071"/>
                  </a:lnTo>
                  <a:lnTo>
                    <a:pt x="13121" y="14836"/>
                  </a:lnTo>
                  <a:lnTo>
                    <a:pt x="20411" y="7828"/>
                  </a:lnTo>
                  <a:lnTo>
                    <a:pt x="28679" y="3224"/>
                  </a:lnTo>
                  <a:lnTo>
                    <a:pt x="37652" y="758"/>
                  </a:lnTo>
                  <a:lnTo>
                    <a:pt x="47118" y="0"/>
                  </a:lnTo>
                  <a:lnTo>
                    <a:pt x="56917" y="523"/>
                  </a:lnTo>
                  <a:lnTo>
                    <a:pt x="66679" y="2009"/>
                  </a:lnTo>
                  <a:lnTo>
                    <a:pt x="76875" y="4500"/>
                  </a:lnTo>
                  <a:lnTo>
                    <a:pt x="89516" y="9325"/>
                  </a:lnTo>
                  <a:lnTo>
                    <a:pt x="108095" y="187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75192" y="526424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51925" y="5801"/>
                  </a:lnTo>
                  <a:lnTo>
                    <a:pt x="145080" y="10725"/>
                  </a:lnTo>
                  <a:lnTo>
                    <a:pt x="136684" y="15223"/>
                  </a:lnTo>
                  <a:lnTo>
                    <a:pt x="126712" y="19271"/>
                  </a:lnTo>
                  <a:lnTo>
                    <a:pt x="115100" y="22636"/>
                  </a:lnTo>
                  <a:lnTo>
                    <a:pt x="101990" y="25245"/>
                  </a:lnTo>
                  <a:lnTo>
                    <a:pt x="87814" y="27172"/>
                  </a:lnTo>
                  <a:lnTo>
                    <a:pt x="73169" y="28551"/>
                  </a:lnTo>
                  <a:lnTo>
                    <a:pt x="58456" y="29517"/>
                  </a:lnTo>
                  <a:lnTo>
                    <a:pt x="44446" y="30185"/>
                  </a:lnTo>
                  <a:lnTo>
                    <a:pt x="30996" y="30715"/>
                  </a:lnTo>
                  <a:lnTo>
                    <a:pt x="16930" y="311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51687" y="410611"/>
              <a:ext cx="18345" cy="336913"/>
            </a:xfrm>
            <a:custGeom>
              <a:avLst/>
              <a:gdLst/>
              <a:ahLst/>
              <a:cxnLst/>
              <a:rect l="0" t="0" r="0" b="0"/>
              <a:pathLst>
                <a:path w="18345" h="336913">
                  <a:moveTo>
                    <a:pt x="7816" y="0"/>
                  </a:moveTo>
                  <a:lnTo>
                    <a:pt x="4949" y="11802"/>
                  </a:lnTo>
                  <a:lnTo>
                    <a:pt x="2806" y="23571"/>
                  </a:lnTo>
                  <a:lnTo>
                    <a:pt x="1208" y="36457"/>
                  </a:lnTo>
                  <a:lnTo>
                    <a:pt x="201" y="50132"/>
                  </a:lnTo>
                  <a:lnTo>
                    <a:pt x="0" y="63812"/>
                  </a:lnTo>
                  <a:lnTo>
                    <a:pt x="652" y="77042"/>
                  </a:lnTo>
                  <a:lnTo>
                    <a:pt x="1890" y="90185"/>
                  </a:lnTo>
                  <a:lnTo>
                    <a:pt x="3254" y="104209"/>
                  </a:lnTo>
                  <a:lnTo>
                    <a:pt x="4463" y="119603"/>
                  </a:lnTo>
                  <a:lnTo>
                    <a:pt x="5425" y="136213"/>
                  </a:lnTo>
                  <a:lnTo>
                    <a:pt x="6144" y="153519"/>
                  </a:lnTo>
                  <a:lnTo>
                    <a:pt x="6664" y="171130"/>
                  </a:lnTo>
                  <a:lnTo>
                    <a:pt x="7029" y="188837"/>
                  </a:lnTo>
                  <a:lnTo>
                    <a:pt x="7281" y="206551"/>
                  </a:lnTo>
                  <a:lnTo>
                    <a:pt x="7460" y="224230"/>
                  </a:lnTo>
                  <a:lnTo>
                    <a:pt x="7751" y="241540"/>
                  </a:lnTo>
                  <a:lnTo>
                    <a:pt x="8478" y="257871"/>
                  </a:lnTo>
                  <a:lnTo>
                    <a:pt x="9781" y="272959"/>
                  </a:lnTo>
                  <a:lnTo>
                    <a:pt x="11478" y="286623"/>
                  </a:lnTo>
                  <a:lnTo>
                    <a:pt x="13333" y="300027"/>
                  </a:lnTo>
                  <a:lnTo>
                    <a:pt x="15510" y="315465"/>
                  </a:lnTo>
                  <a:lnTo>
                    <a:pt x="1834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12103" y="547481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54344" y="2867"/>
                  </a:lnTo>
                  <a:lnTo>
                    <a:pt x="245357" y="5009"/>
                  </a:lnTo>
                  <a:lnTo>
                    <a:pt x="235366" y="6617"/>
                  </a:lnTo>
                  <a:lnTo>
                    <a:pt x="224558" y="7970"/>
                  </a:lnTo>
                  <a:lnTo>
                    <a:pt x="213396" y="9467"/>
                  </a:lnTo>
                  <a:lnTo>
                    <a:pt x="202186" y="11318"/>
                  </a:lnTo>
                  <a:lnTo>
                    <a:pt x="190902" y="13558"/>
                  </a:lnTo>
                  <a:lnTo>
                    <a:pt x="179268" y="16138"/>
                  </a:lnTo>
                  <a:lnTo>
                    <a:pt x="167144" y="18983"/>
                  </a:lnTo>
                  <a:lnTo>
                    <a:pt x="154376" y="21859"/>
                  </a:lnTo>
                  <a:lnTo>
                    <a:pt x="140734" y="24404"/>
                  </a:lnTo>
                  <a:lnTo>
                    <a:pt x="126185" y="26444"/>
                  </a:lnTo>
                  <a:lnTo>
                    <a:pt x="111004" y="27981"/>
                  </a:lnTo>
                  <a:lnTo>
                    <a:pt x="95669" y="29096"/>
                  </a:lnTo>
                  <a:lnTo>
                    <a:pt x="80477" y="29883"/>
                  </a:lnTo>
                  <a:lnTo>
                    <a:pt x="65745" y="30430"/>
                  </a:lnTo>
                  <a:lnTo>
                    <a:pt x="50240" y="30865"/>
                  </a:lnTo>
                  <a:lnTo>
                    <a:pt x="30372" y="3122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22673" y="315854"/>
              <a:ext cx="345205" cy="412313"/>
            </a:xfrm>
            <a:custGeom>
              <a:avLst/>
              <a:gdLst/>
              <a:ahLst/>
              <a:cxnLst/>
              <a:rect l="0" t="0" r="0" b="0"/>
              <a:pathLst>
                <a:path w="345205" h="412313">
                  <a:moveTo>
                    <a:pt x="0" y="0"/>
                  </a:moveTo>
                  <a:lnTo>
                    <a:pt x="2934" y="11870"/>
                  </a:lnTo>
                  <a:lnTo>
                    <a:pt x="5717" y="24279"/>
                  </a:lnTo>
                  <a:lnTo>
                    <a:pt x="8616" y="38457"/>
                  </a:lnTo>
                  <a:lnTo>
                    <a:pt x="11657" y="53819"/>
                  </a:lnTo>
                  <a:lnTo>
                    <a:pt x="14821" y="69167"/>
                  </a:lnTo>
                  <a:lnTo>
                    <a:pt x="18085" y="83796"/>
                  </a:lnTo>
                  <a:lnTo>
                    <a:pt x="21423" y="97519"/>
                  </a:lnTo>
                  <a:lnTo>
                    <a:pt x="24814" y="110409"/>
                  </a:lnTo>
                  <a:lnTo>
                    <a:pt x="28240" y="122631"/>
                  </a:lnTo>
                  <a:lnTo>
                    <a:pt x="31521" y="134516"/>
                  </a:lnTo>
                  <a:lnTo>
                    <a:pt x="34345" y="146509"/>
                  </a:lnTo>
                  <a:lnTo>
                    <a:pt x="36582" y="158845"/>
                  </a:lnTo>
                  <a:lnTo>
                    <a:pt x="38421" y="171405"/>
                  </a:lnTo>
                  <a:lnTo>
                    <a:pt x="40271" y="183838"/>
                  </a:lnTo>
                  <a:lnTo>
                    <a:pt x="42370" y="195956"/>
                  </a:lnTo>
                  <a:lnTo>
                    <a:pt x="44782" y="208211"/>
                  </a:lnTo>
                  <a:lnTo>
                    <a:pt x="47480" y="221570"/>
                  </a:lnTo>
                  <a:lnTo>
                    <a:pt x="50405" y="236484"/>
                  </a:lnTo>
                  <a:lnTo>
                    <a:pt x="53335" y="252756"/>
                  </a:lnTo>
                  <a:lnTo>
                    <a:pt x="55915" y="269828"/>
                  </a:lnTo>
                  <a:lnTo>
                    <a:pt x="57976" y="287273"/>
                  </a:lnTo>
                  <a:lnTo>
                    <a:pt x="59357" y="304699"/>
                  </a:lnTo>
                  <a:lnTo>
                    <a:pt x="59834" y="321690"/>
                  </a:lnTo>
                  <a:lnTo>
                    <a:pt x="59374" y="338043"/>
                  </a:lnTo>
                  <a:lnTo>
                    <a:pt x="58088" y="352619"/>
                  </a:lnTo>
                  <a:lnTo>
                    <a:pt x="55735" y="362962"/>
                  </a:lnTo>
                  <a:lnTo>
                    <a:pt x="52523" y="367676"/>
                  </a:lnTo>
                  <a:lnTo>
                    <a:pt x="49606" y="367158"/>
                  </a:lnTo>
                  <a:lnTo>
                    <a:pt x="47360" y="362559"/>
                  </a:lnTo>
                  <a:lnTo>
                    <a:pt x="45900" y="355006"/>
                  </a:lnTo>
                  <a:lnTo>
                    <a:pt x="45400" y="345380"/>
                  </a:lnTo>
                  <a:lnTo>
                    <a:pt x="45865" y="334337"/>
                  </a:lnTo>
                  <a:lnTo>
                    <a:pt x="47321" y="322656"/>
                  </a:lnTo>
                  <a:lnTo>
                    <a:pt x="49897" y="311265"/>
                  </a:lnTo>
                  <a:lnTo>
                    <a:pt x="53562" y="300653"/>
                  </a:lnTo>
                  <a:lnTo>
                    <a:pt x="58311" y="291391"/>
                  </a:lnTo>
                  <a:lnTo>
                    <a:pt x="64247" y="284297"/>
                  </a:lnTo>
                  <a:lnTo>
                    <a:pt x="71316" y="279610"/>
                  </a:lnTo>
                  <a:lnTo>
                    <a:pt x="79332" y="277412"/>
                  </a:lnTo>
                  <a:lnTo>
                    <a:pt x="88084" y="277890"/>
                  </a:lnTo>
                  <a:lnTo>
                    <a:pt x="97373" y="280875"/>
                  </a:lnTo>
                  <a:lnTo>
                    <a:pt x="106880" y="285944"/>
                  </a:lnTo>
                  <a:lnTo>
                    <a:pt x="116181" y="292616"/>
                  </a:lnTo>
                  <a:lnTo>
                    <a:pt x="125064" y="300467"/>
                  </a:lnTo>
                  <a:lnTo>
                    <a:pt x="133502" y="309157"/>
                  </a:lnTo>
                  <a:lnTo>
                    <a:pt x="141557" y="318434"/>
                  </a:lnTo>
                  <a:lnTo>
                    <a:pt x="149306" y="328120"/>
                  </a:lnTo>
                  <a:lnTo>
                    <a:pt x="156663" y="338250"/>
                  </a:lnTo>
                  <a:lnTo>
                    <a:pt x="163386" y="349043"/>
                  </a:lnTo>
                  <a:lnTo>
                    <a:pt x="169385" y="360474"/>
                  </a:lnTo>
                  <a:lnTo>
                    <a:pt x="174496" y="369210"/>
                  </a:lnTo>
                  <a:lnTo>
                    <a:pt x="178712" y="371592"/>
                  </a:lnTo>
                  <a:lnTo>
                    <a:pt x="182660" y="369618"/>
                  </a:lnTo>
                  <a:lnTo>
                    <a:pt x="187074" y="365443"/>
                  </a:lnTo>
                  <a:lnTo>
                    <a:pt x="192500" y="360500"/>
                  </a:lnTo>
                  <a:lnTo>
                    <a:pt x="199088" y="355509"/>
                  </a:lnTo>
                  <a:lnTo>
                    <a:pt x="207050" y="350744"/>
                  </a:lnTo>
                  <a:lnTo>
                    <a:pt x="216794" y="346264"/>
                  </a:lnTo>
                  <a:lnTo>
                    <a:pt x="228368" y="342041"/>
                  </a:lnTo>
                  <a:lnTo>
                    <a:pt x="241368" y="338024"/>
                  </a:lnTo>
                  <a:lnTo>
                    <a:pt x="255155" y="334159"/>
                  </a:lnTo>
                  <a:lnTo>
                    <a:pt x="269267" y="330401"/>
                  </a:lnTo>
                  <a:lnTo>
                    <a:pt x="283145" y="326552"/>
                  </a:lnTo>
                  <a:lnTo>
                    <a:pt x="296078" y="322281"/>
                  </a:lnTo>
                  <a:lnTo>
                    <a:pt x="307766" y="317437"/>
                  </a:lnTo>
                  <a:lnTo>
                    <a:pt x="318102" y="311878"/>
                  </a:lnTo>
                  <a:lnTo>
                    <a:pt x="326990" y="305389"/>
                  </a:lnTo>
                  <a:lnTo>
                    <a:pt x="334513" y="297942"/>
                  </a:lnTo>
                  <a:lnTo>
                    <a:pt x="340416" y="289501"/>
                  </a:lnTo>
                  <a:lnTo>
                    <a:pt x="344033" y="279932"/>
                  </a:lnTo>
                  <a:lnTo>
                    <a:pt x="345204" y="269286"/>
                  </a:lnTo>
                  <a:lnTo>
                    <a:pt x="344042" y="258223"/>
                  </a:lnTo>
                  <a:lnTo>
                    <a:pt x="340679" y="247870"/>
                  </a:lnTo>
                  <a:lnTo>
                    <a:pt x="335418" y="238803"/>
                  </a:lnTo>
                  <a:lnTo>
                    <a:pt x="328651" y="231074"/>
                  </a:lnTo>
                  <a:lnTo>
                    <a:pt x="320755" y="224493"/>
                  </a:lnTo>
                  <a:lnTo>
                    <a:pt x="312043" y="218826"/>
                  </a:lnTo>
                  <a:lnTo>
                    <a:pt x="302755" y="214493"/>
                  </a:lnTo>
                  <a:lnTo>
                    <a:pt x="293069" y="212536"/>
                  </a:lnTo>
                  <a:lnTo>
                    <a:pt x="283114" y="213335"/>
                  </a:lnTo>
                  <a:lnTo>
                    <a:pt x="273142" y="216820"/>
                  </a:lnTo>
                  <a:lnTo>
                    <a:pt x="263519" y="222821"/>
                  </a:lnTo>
                  <a:lnTo>
                    <a:pt x="254420" y="230966"/>
                  </a:lnTo>
                  <a:lnTo>
                    <a:pt x="246006" y="240637"/>
                  </a:lnTo>
                  <a:lnTo>
                    <a:pt x="238500" y="251095"/>
                  </a:lnTo>
                  <a:lnTo>
                    <a:pt x="231936" y="261869"/>
                  </a:lnTo>
                  <a:lnTo>
                    <a:pt x="226359" y="273047"/>
                  </a:lnTo>
                  <a:lnTo>
                    <a:pt x="221903" y="285149"/>
                  </a:lnTo>
                  <a:lnTo>
                    <a:pt x="218537" y="298401"/>
                  </a:lnTo>
                  <a:lnTo>
                    <a:pt x="216259" y="312574"/>
                  </a:lnTo>
                  <a:lnTo>
                    <a:pt x="215171" y="327166"/>
                  </a:lnTo>
                  <a:lnTo>
                    <a:pt x="215223" y="341829"/>
                  </a:lnTo>
                  <a:lnTo>
                    <a:pt x="216565" y="356081"/>
                  </a:lnTo>
                  <a:lnTo>
                    <a:pt x="219593" y="369265"/>
                  </a:lnTo>
                  <a:lnTo>
                    <a:pt x="224375" y="381117"/>
                  </a:lnTo>
                  <a:lnTo>
                    <a:pt x="230858" y="391396"/>
                  </a:lnTo>
                  <a:lnTo>
                    <a:pt x="239029" y="399710"/>
                  </a:lnTo>
                  <a:lnTo>
                    <a:pt x="248707" y="406036"/>
                  </a:lnTo>
                  <a:lnTo>
                    <a:pt x="259442" y="410319"/>
                  </a:lnTo>
                  <a:lnTo>
                    <a:pt x="270632" y="412312"/>
                  </a:lnTo>
                  <a:lnTo>
                    <a:pt x="281879" y="412109"/>
                  </a:lnTo>
                  <a:lnTo>
                    <a:pt x="292568" y="410368"/>
                  </a:lnTo>
                  <a:lnTo>
                    <a:pt x="302817" y="407966"/>
                  </a:lnTo>
                  <a:lnTo>
                    <a:pt x="313519" y="404695"/>
                  </a:lnTo>
                  <a:lnTo>
                    <a:pt x="326384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42624" y="534829"/>
              <a:ext cx="195988" cy="181109"/>
            </a:xfrm>
            <a:custGeom>
              <a:avLst/>
              <a:gdLst/>
              <a:ahLst/>
              <a:cxnLst/>
              <a:rect l="0" t="0" r="0" b="0"/>
              <a:pathLst>
                <a:path w="195988" h="181109">
                  <a:moveTo>
                    <a:pt x="132816" y="117937"/>
                  </a:moveTo>
                  <a:lnTo>
                    <a:pt x="135616" y="109002"/>
                  </a:lnTo>
                  <a:lnTo>
                    <a:pt x="137118" y="99375"/>
                  </a:lnTo>
                  <a:lnTo>
                    <a:pt x="137420" y="88097"/>
                  </a:lnTo>
                  <a:lnTo>
                    <a:pt x="136567" y="75775"/>
                  </a:lnTo>
                  <a:lnTo>
                    <a:pt x="134452" y="63592"/>
                  </a:lnTo>
                  <a:lnTo>
                    <a:pt x="131130" y="52227"/>
                  </a:lnTo>
                  <a:lnTo>
                    <a:pt x="126795" y="41842"/>
                  </a:lnTo>
                  <a:lnTo>
                    <a:pt x="121675" y="32343"/>
                  </a:lnTo>
                  <a:lnTo>
                    <a:pt x="115968" y="23563"/>
                  </a:lnTo>
                  <a:lnTo>
                    <a:pt x="109510" y="15652"/>
                  </a:lnTo>
                  <a:lnTo>
                    <a:pt x="101814" y="9076"/>
                  </a:lnTo>
                  <a:lnTo>
                    <a:pt x="92712" y="3994"/>
                  </a:lnTo>
                  <a:lnTo>
                    <a:pt x="82497" y="748"/>
                  </a:lnTo>
                  <a:lnTo>
                    <a:pt x="71723" y="0"/>
                  </a:lnTo>
                  <a:lnTo>
                    <a:pt x="60782" y="1873"/>
                  </a:lnTo>
                  <a:lnTo>
                    <a:pt x="50182" y="6046"/>
                  </a:lnTo>
                  <a:lnTo>
                    <a:pt x="40605" y="12045"/>
                  </a:lnTo>
                  <a:lnTo>
                    <a:pt x="32318" y="19413"/>
                  </a:lnTo>
                  <a:lnTo>
                    <a:pt x="25247" y="27932"/>
                  </a:lnTo>
                  <a:lnTo>
                    <a:pt x="19174" y="37618"/>
                  </a:lnTo>
                  <a:lnTo>
                    <a:pt x="13866" y="48389"/>
                  </a:lnTo>
                  <a:lnTo>
                    <a:pt x="9281" y="60061"/>
                  </a:lnTo>
                  <a:lnTo>
                    <a:pt x="5566" y="72427"/>
                  </a:lnTo>
                  <a:lnTo>
                    <a:pt x="2734" y="85303"/>
                  </a:lnTo>
                  <a:lnTo>
                    <a:pt x="829" y="98543"/>
                  </a:lnTo>
                  <a:lnTo>
                    <a:pt x="0" y="112038"/>
                  </a:lnTo>
                  <a:lnTo>
                    <a:pt x="232" y="125695"/>
                  </a:lnTo>
                  <a:lnTo>
                    <a:pt x="1693" y="138966"/>
                  </a:lnTo>
                  <a:lnTo>
                    <a:pt x="4800" y="150893"/>
                  </a:lnTo>
                  <a:lnTo>
                    <a:pt x="9635" y="161045"/>
                  </a:lnTo>
                  <a:lnTo>
                    <a:pt x="15982" y="169013"/>
                  </a:lnTo>
                  <a:lnTo>
                    <a:pt x="23531" y="174167"/>
                  </a:lnTo>
                  <a:lnTo>
                    <a:pt x="31967" y="176439"/>
                  </a:lnTo>
                  <a:lnTo>
                    <a:pt x="40714" y="176050"/>
                  </a:lnTo>
                  <a:lnTo>
                    <a:pt x="48966" y="173222"/>
                  </a:lnTo>
                  <a:lnTo>
                    <a:pt x="56323" y="168327"/>
                  </a:lnTo>
                  <a:lnTo>
                    <a:pt x="62751" y="161808"/>
                  </a:lnTo>
                  <a:lnTo>
                    <a:pt x="68384" y="154079"/>
                  </a:lnTo>
                  <a:lnTo>
                    <a:pt x="73393" y="145476"/>
                  </a:lnTo>
                  <a:lnTo>
                    <a:pt x="77775" y="136092"/>
                  </a:lnTo>
                  <a:lnTo>
                    <a:pt x="81357" y="125809"/>
                  </a:lnTo>
                  <a:lnTo>
                    <a:pt x="84128" y="114699"/>
                  </a:lnTo>
                  <a:lnTo>
                    <a:pt x="87070" y="105312"/>
                  </a:lnTo>
                  <a:lnTo>
                    <a:pt x="90886" y="101271"/>
                  </a:lnTo>
                  <a:lnTo>
                    <a:pt x="94681" y="102357"/>
                  </a:lnTo>
                  <a:lnTo>
                    <a:pt x="98265" y="106994"/>
                  </a:lnTo>
                  <a:lnTo>
                    <a:pt x="101891" y="113858"/>
                  </a:lnTo>
                  <a:lnTo>
                    <a:pt x="105952" y="122088"/>
                  </a:lnTo>
                  <a:lnTo>
                    <a:pt x="110623" y="131155"/>
                  </a:lnTo>
                  <a:lnTo>
                    <a:pt x="116051" y="140576"/>
                  </a:lnTo>
                  <a:lnTo>
                    <a:pt x="122443" y="149852"/>
                  </a:lnTo>
                  <a:lnTo>
                    <a:pt x="129816" y="158719"/>
                  </a:lnTo>
                  <a:lnTo>
                    <a:pt x="138038" y="166646"/>
                  </a:lnTo>
                  <a:lnTo>
                    <a:pt x="146926" y="172763"/>
                  </a:lnTo>
                  <a:lnTo>
                    <a:pt x="156295" y="176768"/>
                  </a:lnTo>
                  <a:lnTo>
                    <a:pt x="165553" y="179000"/>
                  </a:lnTo>
                  <a:lnTo>
                    <a:pt x="174604" y="180382"/>
                  </a:lnTo>
                  <a:lnTo>
                    <a:pt x="184239" y="181034"/>
                  </a:lnTo>
                  <a:lnTo>
                    <a:pt x="195987" y="1811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65877" y="569853"/>
              <a:ext cx="162248" cy="169578"/>
            </a:xfrm>
            <a:custGeom>
              <a:avLst/>
              <a:gdLst/>
              <a:ahLst/>
              <a:cxnLst/>
              <a:rect l="0" t="0" r="0" b="0"/>
              <a:pathLst>
                <a:path w="162248" h="169578">
                  <a:moveTo>
                    <a:pt x="88548" y="19742"/>
                  </a:moveTo>
                  <a:lnTo>
                    <a:pt x="85480" y="11209"/>
                  </a:lnTo>
                  <a:lnTo>
                    <a:pt x="81417" y="5423"/>
                  </a:lnTo>
                  <a:lnTo>
                    <a:pt x="75924" y="1911"/>
                  </a:lnTo>
                  <a:lnTo>
                    <a:pt x="69165" y="229"/>
                  </a:lnTo>
                  <a:lnTo>
                    <a:pt x="61367" y="0"/>
                  </a:lnTo>
                  <a:lnTo>
                    <a:pt x="52775" y="883"/>
                  </a:lnTo>
                  <a:lnTo>
                    <a:pt x="43762" y="2909"/>
                  </a:lnTo>
                  <a:lnTo>
                    <a:pt x="34805" y="6460"/>
                  </a:lnTo>
                  <a:lnTo>
                    <a:pt x="26167" y="11627"/>
                  </a:lnTo>
                  <a:lnTo>
                    <a:pt x="18236" y="18382"/>
                  </a:lnTo>
                  <a:lnTo>
                    <a:pt x="11588" y="26743"/>
                  </a:lnTo>
                  <a:lnTo>
                    <a:pt x="6420" y="36556"/>
                  </a:lnTo>
                  <a:lnTo>
                    <a:pt x="2763" y="47552"/>
                  </a:lnTo>
                  <a:lnTo>
                    <a:pt x="667" y="59449"/>
                  </a:lnTo>
                  <a:lnTo>
                    <a:pt x="0" y="72000"/>
                  </a:lnTo>
                  <a:lnTo>
                    <a:pt x="670" y="84849"/>
                  </a:lnTo>
                  <a:lnTo>
                    <a:pt x="2704" y="97547"/>
                  </a:lnTo>
                  <a:lnTo>
                    <a:pt x="6000" y="109860"/>
                  </a:lnTo>
                  <a:lnTo>
                    <a:pt x="10500" y="121585"/>
                  </a:lnTo>
                  <a:lnTo>
                    <a:pt x="16268" y="132466"/>
                  </a:lnTo>
                  <a:lnTo>
                    <a:pt x="23227" y="142444"/>
                  </a:lnTo>
                  <a:lnTo>
                    <a:pt x="31340" y="151298"/>
                  </a:lnTo>
                  <a:lnTo>
                    <a:pt x="40688" y="158575"/>
                  </a:lnTo>
                  <a:lnTo>
                    <a:pt x="51196" y="164164"/>
                  </a:lnTo>
                  <a:lnTo>
                    <a:pt x="62506" y="167936"/>
                  </a:lnTo>
                  <a:lnTo>
                    <a:pt x="74089" y="169577"/>
                  </a:lnTo>
                  <a:lnTo>
                    <a:pt x="85618" y="169129"/>
                  </a:lnTo>
                  <a:lnTo>
                    <a:pt x="96969" y="167067"/>
                  </a:lnTo>
                  <a:lnTo>
                    <a:pt x="108123" y="164090"/>
                  </a:lnTo>
                  <a:lnTo>
                    <a:pt x="119093" y="160693"/>
                  </a:lnTo>
                  <a:lnTo>
                    <a:pt x="129464" y="157285"/>
                  </a:lnTo>
                  <a:lnTo>
                    <a:pt x="139400" y="153949"/>
                  </a:lnTo>
                  <a:lnTo>
                    <a:pt x="149773" y="150401"/>
                  </a:lnTo>
                  <a:lnTo>
                    <a:pt x="162247" y="1460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792347" y="347440"/>
              <a:ext cx="30534" cy="400084"/>
            </a:xfrm>
            <a:custGeom>
              <a:avLst/>
              <a:gdLst/>
              <a:ahLst/>
              <a:cxnLst/>
              <a:rect l="0" t="0" r="0" b="0"/>
              <a:pathLst>
                <a:path w="30534" h="400084">
                  <a:moveTo>
                    <a:pt x="9476" y="0"/>
                  </a:moveTo>
                  <a:lnTo>
                    <a:pt x="6610" y="8868"/>
                  </a:lnTo>
                  <a:lnTo>
                    <a:pt x="4467" y="17855"/>
                  </a:lnTo>
                  <a:lnTo>
                    <a:pt x="2865" y="27850"/>
                  </a:lnTo>
                  <a:lnTo>
                    <a:pt x="1685" y="38831"/>
                  </a:lnTo>
                  <a:lnTo>
                    <a:pt x="836" y="50642"/>
                  </a:lnTo>
                  <a:lnTo>
                    <a:pt x="242" y="63096"/>
                  </a:lnTo>
                  <a:lnTo>
                    <a:pt x="0" y="75861"/>
                  </a:lnTo>
                  <a:lnTo>
                    <a:pt x="365" y="88494"/>
                  </a:lnTo>
                  <a:lnTo>
                    <a:pt x="1420" y="100767"/>
                  </a:lnTo>
                  <a:lnTo>
                    <a:pt x="2943" y="112802"/>
                  </a:lnTo>
                  <a:lnTo>
                    <a:pt x="4503" y="124956"/>
                  </a:lnTo>
                  <a:lnTo>
                    <a:pt x="5846" y="137433"/>
                  </a:lnTo>
                  <a:lnTo>
                    <a:pt x="6898" y="150272"/>
                  </a:lnTo>
                  <a:lnTo>
                    <a:pt x="7680" y="163430"/>
                  </a:lnTo>
                  <a:lnTo>
                    <a:pt x="8245" y="176838"/>
                  </a:lnTo>
                  <a:lnTo>
                    <a:pt x="8811" y="190266"/>
                  </a:lnTo>
                  <a:lnTo>
                    <a:pt x="9732" y="203355"/>
                  </a:lnTo>
                  <a:lnTo>
                    <a:pt x="11166" y="215939"/>
                  </a:lnTo>
                  <a:lnTo>
                    <a:pt x="12944" y="228185"/>
                  </a:lnTo>
                  <a:lnTo>
                    <a:pt x="14678" y="240481"/>
                  </a:lnTo>
                  <a:lnTo>
                    <a:pt x="16143" y="253062"/>
                  </a:lnTo>
                  <a:lnTo>
                    <a:pt x="17447" y="266310"/>
                  </a:lnTo>
                  <a:lnTo>
                    <a:pt x="18930" y="280809"/>
                  </a:lnTo>
                  <a:lnTo>
                    <a:pt x="20774" y="296742"/>
                  </a:lnTo>
                  <a:lnTo>
                    <a:pt x="22852" y="313647"/>
                  </a:lnTo>
                  <a:lnTo>
                    <a:pt x="25011" y="332571"/>
                  </a:lnTo>
                  <a:lnTo>
                    <a:pt x="27445" y="358531"/>
                  </a:lnTo>
                  <a:lnTo>
                    <a:pt x="30533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822880" y="758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601782" y="463253"/>
              <a:ext cx="326384" cy="31587"/>
            </a:xfrm>
            <a:custGeom>
              <a:avLst/>
              <a:gdLst/>
              <a:ahLst/>
              <a:cxnLst/>
              <a:rect l="0" t="0" r="0" b="0"/>
              <a:pathLst>
                <a:path w="326384" h="31587">
                  <a:moveTo>
                    <a:pt x="326383" y="31586"/>
                  </a:moveTo>
                  <a:lnTo>
                    <a:pt x="314582" y="31519"/>
                  </a:lnTo>
                  <a:lnTo>
                    <a:pt x="302813" y="30879"/>
                  </a:lnTo>
                  <a:lnTo>
                    <a:pt x="289917" y="29587"/>
                  </a:lnTo>
                  <a:lnTo>
                    <a:pt x="275897" y="27900"/>
                  </a:lnTo>
                  <a:lnTo>
                    <a:pt x="260921" y="26232"/>
                  </a:lnTo>
                  <a:lnTo>
                    <a:pt x="245206" y="24814"/>
                  </a:lnTo>
                  <a:lnTo>
                    <a:pt x="229277" y="23543"/>
                  </a:lnTo>
                  <a:lnTo>
                    <a:pt x="213901" y="22084"/>
                  </a:lnTo>
                  <a:lnTo>
                    <a:pt x="199448" y="20251"/>
                  </a:lnTo>
                  <a:lnTo>
                    <a:pt x="185610" y="18020"/>
                  </a:lnTo>
                  <a:lnTo>
                    <a:pt x="171632" y="15444"/>
                  </a:lnTo>
                  <a:lnTo>
                    <a:pt x="157074" y="12601"/>
                  </a:lnTo>
                  <a:lnTo>
                    <a:pt x="141834" y="9726"/>
                  </a:lnTo>
                  <a:lnTo>
                    <a:pt x="125986" y="7182"/>
                  </a:lnTo>
                  <a:lnTo>
                    <a:pt x="109654" y="5142"/>
                  </a:lnTo>
                  <a:lnTo>
                    <a:pt x="93126" y="3605"/>
                  </a:lnTo>
                  <a:lnTo>
                    <a:pt x="76811" y="2491"/>
                  </a:lnTo>
                  <a:lnTo>
                    <a:pt x="60933" y="1704"/>
                  </a:lnTo>
                  <a:lnTo>
                    <a:pt x="46121" y="1156"/>
                  </a:lnTo>
                  <a:lnTo>
                    <a:pt x="32035" y="721"/>
                  </a:lnTo>
                  <a:lnTo>
                    <a:pt x="17443" y="3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59751" y="642238"/>
              <a:ext cx="7693" cy="136871"/>
            </a:xfrm>
            <a:custGeom>
              <a:avLst/>
              <a:gdLst/>
              <a:ahLst/>
              <a:cxnLst/>
              <a:rect l="0" t="0" r="0" b="0"/>
              <a:pathLst>
                <a:path w="7693" h="136871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0" y="34462"/>
                  </a:lnTo>
                  <a:lnTo>
                    <a:pt x="3687" y="46623"/>
                  </a:lnTo>
                  <a:lnTo>
                    <a:pt x="5355" y="59283"/>
                  </a:lnTo>
                  <a:lnTo>
                    <a:pt x="6763" y="72326"/>
                  </a:lnTo>
                  <a:lnTo>
                    <a:pt x="7662" y="85236"/>
                  </a:lnTo>
                  <a:lnTo>
                    <a:pt x="7692" y="98488"/>
                  </a:lnTo>
                  <a:lnTo>
                    <a:pt x="5733" y="11436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896580" y="53695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042817" y="579067"/>
              <a:ext cx="115538" cy="170951"/>
            </a:xfrm>
            <a:custGeom>
              <a:avLst/>
              <a:gdLst/>
              <a:ahLst/>
              <a:cxnLst/>
              <a:rect l="0" t="0" r="0" b="0"/>
              <a:pathLst>
                <a:path w="115538" h="170951">
                  <a:moveTo>
                    <a:pt x="64333" y="21057"/>
                  </a:moveTo>
                  <a:lnTo>
                    <a:pt x="52732" y="21258"/>
                  </a:lnTo>
                  <a:lnTo>
                    <a:pt x="42883" y="23178"/>
                  </a:lnTo>
                  <a:lnTo>
                    <a:pt x="33883" y="27068"/>
                  </a:lnTo>
                  <a:lnTo>
                    <a:pt x="25614" y="32647"/>
                  </a:lnTo>
                  <a:lnTo>
                    <a:pt x="18235" y="39597"/>
                  </a:lnTo>
                  <a:lnTo>
                    <a:pt x="11774" y="47601"/>
                  </a:lnTo>
                  <a:lnTo>
                    <a:pt x="6442" y="56545"/>
                  </a:lnTo>
                  <a:lnTo>
                    <a:pt x="2683" y="66514"/>
                  </a:lnTo>
                  <a:lnTo>
                    <a:pt x="601" y="77469"/>
                  </a:lnTo>
                  <a:lnTo>
                    <a:pt x="0" y="89094"/>
                  </a:lnTo>
                  <a:lnTo>
                    <a:pt x="576" y="100895"/>
                  </a:lnTo>
                  <a:lnTo>
                    <a:pt x="2044" y="112569"/>
                  </a:lnTo>
                  <a:lnTo>
                    <a:pt x="4484" y="123848"/>
                  </a:lnTo>
                  <a:lnTo>
                    <a:pt x="8324" y="134423"/>
                  </a:lnTo>
                  <a:lnTo>
                    <a:pt x="13689" y="144192"/>
                  </a:lnTo>
                  <a:lnTo>
                    <a:pt x="20578" y="152903"/>
                  </a:lnTo>
                  <a:lnTo>
                    <a:pt x="29031" y="160084"/>
                  </a:lnTo>
                  <a:lnTo>
                    <a:pt x="38896" y="165610"/>
                  </a:lnTo>
                  <a:lnTo>
                    <a:pt x="49589" y="169338"/>
                  </a:lnTo>
                  <a:lnTo>
                    <a:pt x="60218" y="170950"/>
                  </a:lnTo>
                  <a:lnTo>
                    <a:pt x="70286" y="170469"/>
                  </a:lnTo>
                  <a:lnTo>
                    <a:pt x="79669" y="167876"/>
                  </a:lnTo>
                  <a:lnTo>
                    <a:pt x="88431" y="162945"/>
                  </a:lnTo>
                  <a:lnTo>
                    <a:pt x="96681" y="155782"/>
                  </a:lnTo>
                  <a:lnTo>
                    <a:pt x="104054" y="146907"/>
                  </a:lnTo>
                  <a:lnTo>
                    <a:pt x="109728" y="137049"/>
                  </a:lnTo>
                  <a:lnTo>
                    <a:pt x="113398" y="126716"/>
                  </a:lnTo>
                  <a:lnTo>
                    <a:pt x="115219" y="116018"/>
                  </a:lnTo>
                  <a:lnTo>
                    <a:pt x="115537" y="104779"/>
                  </a:lnTo>
                  <a:lnTo>
                    <a:pt x="114710" y="92931"/>
                  </a:lnTo>
                  <a:lnTo>
                    <a:pt x="112886" y="80857"/>
                  </a:lnTo>
                  <a:lnTo>
                    <a:pt x="110000" y="69277"/>
                  </a:lnTo>
                  <a:lnTo>
                    <a:pt x="106102" y="58560"/>
                  </a:lnTo>
                  <a:lnTo>
                    <a:pt x="101351" y="48737"/>
                  </a:lnTo>
                  <a:lnTo>
                    <a:pt x="95939" y="39677"/>
                  </a:lnTo>
                  <a:lnTo>
                    <a:pt x="90046" y="31223"/>
                  </a:lnTo>
                  <a:lnTo>
                    <a:pt x="84118" y="23518"/>
                  </a:lnTo>
                  <a:lnTo>
                    <a:pt x="78276" y="16267"/>
                  </a:lnTo>
                  <a:lnTo>
                    <a:pt x="72011" y="8828"/>
                  </a:lnTo>
                  <a:lnTo>
                    <a:pt x="6433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191378" y="582544"/>
              <a:ext cx="168457" cy="175508"/>
            </a:xfrm>
            <a:custGeom>
              <a:avLst/>
              <a:gdLst/>
              <a:ahLst/>
              <a:cxnLst/>
              <a:rect l="0" t="0" r="0" b="0"/>
              <a:pathLst>
                <a:path w="168457" h="175508">
                  <a:moveTo>
                    <a:pt x="0" y="70222"/>
                  </a:moveTo>
                  <a:lnTo>
                    <a:pt x="8668" y="76157"/>
                  </a:lnTo>
                  <a:lnTo>
                    <a:pt x="15734" y="82362"/>
                  </a:lnTo>
                  <a:lnTo>
                    <a:pt x="21840" y="89457"/>
                  </a:lnTo>
                  <a:lnTo>
                    <a:pt x="27241" y="97398"/>
                  </a:lnTo>
                  <a:lnTo>
                    <a:pt x="32103" y="106044"/>
                  </a:lnTo>
                  <a:lnTo>
                    <a:pt x="36562" y="115239"/>
                  </a:lnTo>
                  <a:lnTo>
                    <a:pt x="40729" y="124838"/>
                  </a:lnTo>
                  <a:lnTo>
                    <a:pt x="44688" y="134728"/>
                  </a:lnTo>
                  <a:lnTo>
                    <a:pt x="48465" y="144772"/>
                  </a:lnTo>
                  <a:lnTo>
                    <a:pt x="50783" y="153162"/>
                  </a:lnTo>
                  <a:lnTo>
                    <a:pt x="50195" y="157130"/>
                  </a:lnTo>
                  <a:lnTo>
                    <a:pt x="47455" y="156536"/>
                  </a:lnTo>
                  <a:lnTo>
                    <a:pt x="43307" y="152548"/>
                  </a:lnTo>
                  <a:lnTo>
                    <a:pt x="38386" y="146285"/>
                  </a:lnTo>
                  <a:lnTo>
                    <a:pt x="33309" y="138542"/>
                  </a:lnTo>
                  <a:lnTo>
                    <a:pt x="28415" y="129834"/>
                  </a:lnTo>
                  <a:lnTo>
                    <a:pt x="23972" y="120334"/>
                  </a:lnTo>
                  <a:lnTo>
                    <a:pt x="20286" y="109949"/>
                  </a:lnTo>
                  <a:lnTo>
                    <a:pt x="17440" y="98692"/>
                  </a:lnTo>
                  <a:lnTo>
                    <a:pt x="15511" y="86686"/>
                  </a:lnTo>
                  <a:lnTo>
                    <a:pt x="14656" y="74091"/>
                  </a:lnTo>
                  <a:lnTo>
                    <a:pt x="14863" y="61069"/>
                  </a:lnTo>
                  <a:lnTo>
                    <a:pt x="16135" y="48070"/>
                  </a:lnTo>
                  <a:lnTo>
                    <a:pt x="18583" y="35802"/>
                  </a:lnTo>
                  <a:lnTo>
                    <a:pt x="22165" y="24604"/>
                  </a:lnTo>
                  <a:lnTo>
                    <a:pt x="27027" y="14952"/>
                  </a:lnTo>
                  <a:lnTo>
                    <a:pt x="33572" y="7598"/>
                  </a:lnTo>
                  <a:lnTo>
                    <a:pt x="41861" y="2734"/>
                  </a:lnTo>
                  <a:lnTo>
                    <a:pt x="51511" y="247"/>
                  </a:lnTo>
                  <a:lnTo>
                    <a:pt x="61898" y="0"/>
                  </a:lnTo>
                  <a:lnTo>
                    <a:pt x="72581" y="1680"/>
                  </a:lnTo>
                  <a:lnTo>
                    <a:pt x="83174" y="4889"/>
                  </a:lnTo>
                  <a:lnTo>
                    <a:pt x="93280" y="9242"/>
                  </a:lnTo>
                  <a:lnTo>
                    <a:pt x="102741" y="14431"/>
                  </a:lnTo>
                  <a:lnTo>
                    <a:pt x="111583" y="20538"/>
                  </a:lnTo>
                  <a:lnTo>
                    <a:pt x="119916" y="28001"/>
                  </a:lnTo>
                  <a:lnTo>
                    <a:pt x="127855" y="36945"/>
                  </a:lnTo>
                  <a:lnTo>
                    <a:pt x="135341" y="47055"/>
                  </a:lnTo>
                  <a:lnTo>
                    <a:pt x="142151" y="57758"/>
                  </a:lnTo>
                  <a:lnTo>
                    <a:pt x="148210" y="68666"/>
                  </a:lnTo>
                  <a:lnTo>
                    <a:pt x="153433" y="79752"/>
                  </a:lnTo>
                  <a:lnTo>
                    <a:pt x="157644" y="91254"/>
                  </a:lnTo>
                  <a:lnTo>
                    <a:pt x="160845" y="103277"/>
                  </a:lnTo>
                  <a:lnTo>
                    <a:pt x="163187" y="115573"/>
                  </a:lnTo>
                  <a:lnTo>
                    <a:pt x="165103" y="129028"/>
                  </a:lnTo>
                  <a:lnTo>
                    <a:pt x="166763" y="147063"/>
                  </a:lnTo>
                  <a:lnTo>
                    <a:pt x="168456" y="1755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433534" y="758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344484" y="3082875"/>
            <a:ext cx="3070435" cy="547483"/>
            <a:chOff x="344484" y="3082875"/>
            <a:chExt cx="3070435" cy="547483"/>
          </a:xfrm>
        </p:grpSpPr>
        <p:sp>
          <p:nvSpPr>
            <p:cNvPr id="52" name="Freeform 51"/>
            <p:cNvSpPr/>
            <p:nvPr/>
          </p:nvSpPr>
          <p:spPr>
            <a:xfrm>
              <a:off x="344484" y="3211172"/>
              <a:ext cx="206683" cy="419186"/>
            </a:xfrm>
            <a:custGeom>
              <a:avLst/>
              <a:gdLst/>
              <a:ahLst/>
              <a:cxnLst/>
              <a:rect l="0" t="0" r="0" b="0"/>
              <a:pathLst>
                <a:path w="206683" h="419186">
                  <a:moveTo>
                    <a:pt x="17169" y="103330"/>
                  </a:moveTo>
                  <a:lnTo>
                    <a:pt x="19969" y="112332"/>
                  </a:lnTo>
                  <a:lnTo>
                    <a:pt x="21471" y="122600"/>
                  </a:lnTo>
                  <a:lnTo>
                    <a:pt x="21782" y="135179"/>
                  </a:lnTo>
                  <a:lnTo>
                    <a:pt x="21276" y="149534"/>
                  </a:lnTo>
                  <a:lnTo>
                    <a:pt x="20456" y="164681"/>
                  </a:lnTo>
                  <a:lnTo>
                    <a:pt x="19636" y="179962"/>
                  </a:lnTo>
                  <a:lnTo>
                    <a:pt x="18779" y="194923"/>
                  </a:lnTo>
                  <a:lnTo>
                    <a:pt x="17605" y="209177"/>
                  </a:lnTo>
                  <a:lnTo>
                    <a:pt x="15970" y="222609"/>
                  </a:lnTo>
                  <a:lnTo>
                    <a:pt x="14042" y="235455"/>
                  </a:lnTo>
                  <a:lnTo>
                    <a:pt x="12202" y="248168"/>
                  </a:lnTo>
                  <a:lnTo>
                    <a:pt x="10663" y="261027"/>
                  </a:lnTo>
                  <a:lnTo>
                    <a:pt x="9307" y="274126"/>
                  </a:lnTo>
                  <a:lnTo>
                    <a:pt x="7790" y="287460"/>
                  </a:lnTo>
                  <a:lnTo>
                    <a:pt x="5922" y="300990"/>
                  </a:lnTo>
                  <a:lnTo>
                    <a:pt x="3837" y="314670"/>
                  </a:lnTo>
                  <a:lnTo>
                    <a:pt x="1890" y="328461"/>
                  </a:lnTo>
                  <a:lnTo>
                    <a:pt x="309" y="342226"/>
                  </a:lnTo>
                  <a:lnTo>
                    <a:pt x="0" y="352324"/>
                  </a:lnTo>
                  <a:lnTo>
                    <a:pt x="1306" y="354273"/>
                  </a:lnTo>
                  <a:lnTo>
                    <a:pt x="2814" y="349528"/>
                  </a:lnTo>
                  <a:lnTo>
                    <a:pt x="4174" y="340456"/>
                  </a:lnTo>
                  <a:lnTo>
                    <a:pt x="5670" y="328953"/>
                  </a:lnTo>
                  <a:lnTo>
                    <a:pt x="7508" y="316185"/>
                  </a:lnTo>
                  <a:lnTo>
                    <a:pt x="9731" y="302946"/>
                  </a:lnTo>
                  <a:lnTo>
                    <a:pt x="12296" y="289865"/>
                  </a:lnTo>
                  <a:lnTo>
                    <a:pt x="15132" y="277222"/>
                  </a:lnTo>
                  <a:lnTo>
                    <a:pt x="18172" y="264738"/>
                  </a:lnTo>
                  <a:lnTo>
                    <a:pt x="21358" y="251736"/>
                  </a:lnTo>
                  <a:lnTo>
                    <a:pt x="24646" y="237869"/>
                  </a:lnTo>
                  <a:lnTo>
                    <a:pt x="28005" y="223279"/>
                  </a:lnTo>
                  <a:lnTo>
                    <a:pt x="31414" y="208405"/>
                  </a:lnTo>
                  <a:lnTo>
                    <a:pt x="34855" y="193540"/>
                  </a:lnTo>
                  <a:lnTo>
                    <a:pt x="38319" y="178642"/>
                  </a:lnTo>
                  <a:lnTo>
                    <a:pt x="41798" y="163428"/>
                  </a:lnTo>
                  <a:lnTo>
                    <a:pt x="45282" y="147754"/>
                  </a:lnTo>
                  <a:lnTo>
                    <a:pt x="48605" y="131789"/>
                  </a:lnTo>
                  <a:lnTo>
                    <a:pt x="51457" y="115910"/>
                  </a:lnTo>
                  <a:lnTo>
                    <a:pt x="53712" y="100342"/>
                  </a:lnTo>
                  <a:lnTo>
                    <a:pt x="55565" y="85294"/>
                  </a:lnTo>
                  <a:lnTo>
                    <a:pt x="57423" y="71036"/>
                  </a:lnTo>
                  <a:lnTo>
                    <a:pt x="59528" y="57631"/>
                  </a:lnTo>
                  <a:lnTo>
                    <a:pt x="61944" y="44986"/>
                  </a:lnTo>
                  <a:lnTo>
                    <a:pt x="64644" y="32947"/>
                  </a:lnTo>
                  <a:lnTo>
                    <a:pt x="67580" y="21384"/>
                  </a:lnTo>
                  <a:lnTo>
                    <a:pt x="70880" y="10997"/>
                  </a:lnTo>
                  <a:lnTo>
                    <a:pt x="75590" y="3469"/>
                  </a:lnTo>
                  <a:lnTo>
                    <a:pt x="81879" y="0"/>
                  </a:lnTo>
                  <a:lnTo>
                    <a:pt x="88041" y="807"/>
                  </a:lnTo>
                  <a:lnTo>
                    <a:pt x="93546" y="5276"/>
                  </a:lnTo>
                  <a:lnTo>
                    <a:pt x="98287" y="12572"/>
                  </a:lnTo>
                  <a:lnTo>
                    <a:pt x="102108" y="21938"/>
                  </a:lnTo>
                  <a:lnTo>
                    <a:pt x="105019" y="32771"/>
                  </a:lnTo>
                  <a:lnTo>
                    <a:pt x="107313" y="44459"/>
                  </a:lnTo>
                  <a:lnTo>
                    <a:pt x="109468" y="56377"/>
                  </a:lnTo>
                  <a:lnTo>
                    <a:pt x="111771" y="68169"/>
                  </a:lnTo>
                  <a:lnTo>
                    <a:pt x="114319" y="79716"/>
                  </a:lnTo>
                  <a:lnTo>
                    <a:pt x="117109" y="91010"/>
                  </a:lnTo>
                  <a:lnTo>
                    <a:pt x="120099" y="102107"/>
                  </a:lnTo>
                  <a:lnTo>
                    <a:pt x="123243" y="113545"/>
                  </a:lnTo>
                  <a:lnTo>
                    <a:pt x="126499" y="126290"/>
                  </a:lnTo>
                  <a:lnTo>
                    <a:pt x="129834" y="140760"/>
                  </a:lnTo>
                  <a:lnTo>
                    <a:pt x="133226" y="156719"/>
                  </a:lnTo>
                  <a:lnTo>
                    <a:pt x="136656" y="173574"/>
                  </a:lnTo>
                  <a:lnTo>
                    <a:pt x="140111" y="190866"/>
                  </a:lnTo>
                  <a:lnTo>
                    <a:pt x="143585" y="208018"/>
                  </a:lnTo>
                  <a:lnTo>
                    <a:pt x="147070" y="224292"/>
                  </a:lnTo>
                  <a:lnTo>
                    <a:pt x="150563" y="239378"/>
                  </a:lnTo>
                  <a:lnTo>
                    <a:pt x="154062" y="253319"/>
                  </a:lnTo>
                  <a:lnTo>
                    <a:pt x="157564" y="266310"/>
                  </a:lnTo>
                  <a:lnTo>
                    <a:pt x="161069" y="278577"/>
                  </a:lnTo>
                  <a:lnTo>
                    <a:pt x="164575" y="290481"/>
                  </a:lnTo>
                  <a:lnTo>
                    <a:pt x="168082" y="302482"/>
                  </a:lnTo>
                  <a:lnTo>
                    <a:pt x="171590" y="314820"/>
                  </a:lnTo>
                  <a:lnTo>
                    <a:pt x="175099" y="327381"/>
                  </a:lnTo>
                  <a:lnTo>
                    <a:pt x="178608" y="339813"/>
                  </a:lnTo>
                  <a:lnTo>
                    <a:pt x="182117" y="351912"/>
                  </a:lnTo>
                  <a:lnTo>
                    <a:pt x="185667" y="363572"/>
                  </a:lnTo>
                  <a:lnTo>
                    <a:pt x="189793" y="376068"/>
                  </a:lnTo>
                  <a:lnTo>
                    <a:pt x="195976" y="392729"/>
                  </a:lnTo>
                  <a:lnTo>
                    <a:pt x="206682" y="4191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4296" y="3493487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62031" y="2933"/>
                  </a:lnTo>
                  <a:lnTo>
                    <a:pt x="51543" y="5716"/>
                  </a:lnTo>
                  <a:lnTo>
                    <a:pt x="41255" y="8610"/>
                  </a:lnTo>
                  <a:lnTo>
                    <a:pt x="31436" y="11489"/>
                  </a:lnTo>
                  <a:lnTo>
                    <a:pt x="21971" y="14318"/>
                  </a:lnTo>
                  <a:lnTo>
                    <a:pt x="12023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7931" y="3411134"/>
              <a:ext cx="165392" cy="153453"/>
            </a:xfrm>
            <a:custGeom>
              <a:avLst/>
              <a:gdLst/>
              <a:ahLst/>
              <a:cxnLst/>
              <a:rect l="0" t="0" r="0" b="0"/>
              <a:pathLst>
                <a:path w="165392" h="153453">
                  <a:moveTo>
                    <a:pt x="7463" y="40239"/>
                  </a:moveTo>
                  <a:lnTo>
                    <a:pt x="4664" y="49107"/>
                  </a:lnTo>
                  <a:lnTo>
                    <a:pt x="3162" y="58093"/>
                  </a:lnTo>
                  <a:lnTo>
                    <a:pt x="2851" y="68089"/>
                  </a:lnTo>
                  <a:lnTo>
                    <a:pt x="3357" y="79070"/>
                  </a:lnTo>
                  <a:lnTo>
                    <a:pt x="4177" y="90881"/>
                  </a:lnTo>
                  <a:lnTo>
                    <a:pt x="4997" y="103335"/>
                  </a:lnTo>
                  <a:lnTo>
                    <a:pt x="5854" y="116100"/>
                  </a:lnTo>
                  <a:lnTo>
                    <a:pt x="7028" y="128732"/>
                  </a:lnTo>
                  <a:lnTo>
                    <a:pt x="8649" y="140933"/>
                  </a:lnTo>
                  <a:lnTo>
                    <a:pt x="10048" y="150257"/>
                  </a:lnTo>
                  <a:lnTo>
                    <a:pt x="10252" y="153452"/>
                  </a:lnTo>
                  <a:lnTo>
                    <a:pt x="9309" y="151077"/>
                  </a:lnTo>
                  <a:lnTo>
                    <a:pt x="7530" y="144725"/>
                  </a:lnTo>
                  <a:lnTo>
                    <a:pt x="5345" y="135561"/>
                  </a:lnTo>
                  <a:lnTo>
                    <a:pt x="3251" y="124189"/>
                  </a:lnTo>
                  <a:lnTo>
                    <a:pt x="1510" y="111090"/>
                  </a:lnTo>
                  <a:lnTo>
                    <a:pt x="339" y="97015"/>
                  </a:lnTo>
                  <a:lnTo>
                    <a:pt x="0" y="82932"/>
                  </a:lnTo>
                  <a:lnTo>
                    <a:pt x="555" y="69382"/>
                  </a:lnTo>
                  <a:lnTo>
                    <a:pt x="2063" y="56670"/>
                  </a:lnTo>
                  <a:lnTo>
                    <a:pt x="4670" y="45048"/>
                  </a:lnTo>
                  <a:lnTo>
                    <a:pt x="8353" y="34532"/>
                  </a:lnTo>
                  <a:lnTo>
                    <a:pt x="13113" y="25130"/>
                  </a:lnTo>
                  <a:lnTo>
                    <a:pt x="19056" y="16944"/>
                  </a:lnTo>
                  <a:lnTo>
                    <a:pt x="26129" y="9926"/>
                  </a:lnTo>
                  <a:lnTo>
                    <a:pt x="34148" y="4381"/>
                  </a:lnTo>
                  <a:lnTo>
                    <a:pt x="42901" y="1010"/>
                  </a:lnTo>
                  <a:lnTo>
                    <a:pt x="52195" y="0"/>
                  </a:lnTo>
                  <a:lnTo>
                    <a:pt x="61876" y="931"/>
                  </a:lnTo>
                  <a:lnTo>
                    <a:pt x="71826" y="3075"/>
                  </a:lnTo>
                  <a:lnTo>
                    <a:pt x="81959" y="5887"/>
                  </a:lnTo>
                  <a:lnTo>
                    <a:pt x="92051" y="9212"/>
                  </a:lnTo>
                  <a:lnTo>
                    <a:pt x="101753" y="13187"/>
                  </a:lnTo>
                  <a:lnTo>
                    <a:pt x="110905" y="17861"/>
                  </a:lnTo>
                  <a:lnTo>
                    <a:pt x="119355" y="23320"/>
                  </a:lnTo>
                  <a:lnTo>
                    <a:pt x="126886" y="29749"/>
                  </a:lnTo>
                  <a:lnTo>
                    <a:pt x="133470" y="37158"/>
                  </a:lnTo>
                  <a:lnTo>
                    <a:pt x="139230" y="45577"/>
                  </a:lnTo>
                  <a:lnTo>
                    <a:pt x="144342" y="55132"/>
                  </a:lnTo>
                  <a:lnTo>
                    <a:pt x="148965" y="65778"/>
                  </a:lnTo>
                  <a:lnTo>
                    <a:pt x="153086" y="77311"/>
                  </a:lnTo>
                  <a:lnTo>
                    <a:pt x="156921" y="90900"/>
                  </a:lnTo>
                  <a:lnTo>
                    <a:pt x="160812" y="111091"/>
                  </a:lnTo>
                  <a:lnTo>
                    <a:pt x="165391" y="145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044813" y="3430316"/>
              <a:ext cx="11722" cy="115814"/>
            </a:xfrm>
            <a:custGeom>
              <a:avLst/>
              <a:gdLst/>
              <a:ahLst/>
              <a:cxnLst/>
              <a:rect l="0" t="0" r="0" b="0"/>
              <a:pathLst>
                <a:path w="11722" h="115814">
                  <a:moveTo>
                    <a:pt x="11721" y="0"/>
                  </a:moveTo>
                  <a:lnTo>
                    <a:pt x="6055" y="6001"/>
                  </a:lnTo>
                  <a:lnTo>
                    <a:pt x="2411" y="12846"/>
                  </a:lnTo>
                  <a:lnTo>
                    <a:pt x="502" y="21234"/>
                  </a:lnTo>
                  <a:lnTo>
                    <a:pt x="0" y="30861"/>
                  </a:lnTo>
                  <a:lnTo>
                    <a:pt x="619" y="41175"/>
                  </a:lnTo>
                  <a:lnTo>
                    <a:pt x="2086" y="51779"/>
                  </a:lnTo>
                  <a:lnTo>
                    <a:pt x="4018" y="62399"/>
                  </a:lnTo>
                  <a:lnTo>
                    <a:pt x="6116" y="74067"/>
                  </a:lnTo>
                  <a:lnTo>
                    <a:pt x="8561" y="90037"/>
                  </a:lnTo>
                  <a:lnTo>
                    <a:pt x="11721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056534" y="3346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140762" y="3408312"/>
              <a:ext cx="157929" cy="85175"/>
            </a:xfrm>
            <a:custGeom>
              <a:avLst/>
              <a:gdLst/>
              <a:ahLst/>
              <a:cxnLst/>
              <a:rect l="0" t="0" r="0" b="0"/>
              <a:pathLst>
                <a:path w="157929" h="85175">
                  <a:moveTo>
                    <a:pt x="0" y="32532"/>
                  </a:moveTo>
                  <a:lnTo>
                    <a:pt x="2934" y="41400"/>
                  </a:lnTo>
                  <a:lnTo>
                    <a:pt x="5716" y="50387"/>
                  </a:lnTo>
                  <a:lnTo>
                    <a:pt x="8621" y="60290"/>
                  </a:lnTo>
                  <a:lnTo>
                    <a:pt x="11825" y="67838"/>
                  </a:lnTo>
                  <a:lnTo>
                    <a:pt x="15137" y="69023"/>
                  </a:lnTo>
                  <a:lnTo>
                    <a:pt x="18058" y="65289"/>
                  </a:lnTo>
                  <a:lnTo>
                    <a:pt x="20762" y="58622"/>
                  </a:lnTo>
                  <a:lnTo>
                    <a:pt x="23650" y="50300"/>
                  </a:lnTo>
                  <a:lnTo>
                    <a:pt x="27142" y="41055"/>
                  </a:lnTo>
                  <a:lnTo>
                    <a:pt x="31400" y="31302"/>
                  </a:lnTo>
                  <a:lnTo>
                    <a:pt x="36703" y="21752"/>
                  </a:lnTo>
                  <a:lnTo>
                    <a:pt x="43536" y="13452"/>
                  </a:lnTo>
                  <a:lnTo>
                    <a:pt x="52011" y="6871"/>
                  </a:lnTo>
                  <a:lnTo>
                    <a:pt x="61615" y="2277"/>
                  </a:lnTo>
                  <a:lnTo>
                    <a:pt x="71437" y="7"/>
                  </a:lnTo>
                  <a:lnTo>
                    <a:pt x="80926" y="0"/>
                  </a:lnTo>
                  <a:lnTo>
                    <a:pt x="89904" y="1908"/>
                  </a:lnTo>
                  <a:lnTo>
                    <a:pt x="98386" y="5306"/>
                  </a:lnTo>
                  <a:lnTo>
                    <a:pt x="106454" y="9810"/>
                  </a:lnTo>
                  <a:lnTo>
                    <a:pt x="114042" y="15269"/>
                  </a:lnTo>
                  <a:lnTo>
                    <a:pt x="120925" y="21756"/>
                  </a:lnTo>
                  <a:lnTo>
                    <a:pt x="127043" y="29224"/>
                  </a:lnTo>
                  <a:lnTo>
                    <a:pt x="132520" y="37446"/>
                  </a:lnTo>
                  <a:lnTo>
                    <a:pt x="138232" y="47103"/>
                  </a:lnTo>
                  <a:lnTo>
                    <a:pt x="145800" y="61279"/>
                  </a:lnTo>
                  <a:lnTo>
                    <a:pt x="157928" y="85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367083" y="3152154"/>
              <a:ext cx="131649" cy="383008"/>
            </a:xfrm>
            <a:custGeom>
              <a:avLst/>
              <a:gdLst/>
              <a:ahLst/>
              <a:cxnLst/>
              <a:rect l="0" t="0" r="0" b="0"/>
              <a:pathLst>
                <a:path w="131649" h="383008">
                  <a:moveTo>
                    <a:pt x="79006" y="330804"/>
                  </a:moveTo>
                  <a:lnTo>
                    <a:pt x="84739" y="324802"/>
                  </a:lnTo>
                  <a:lnTo>
                    <a:pt x="89023" y="317958"/>
                  </a:lnTo>
                  <a:lnTo>
                    <a:pt x="92220" y="309570"/>
                  </a:lnTo>
                  <a:lnTo>
                    <a:pt x="94236" y="299943"/>
                  </a:lnTo>
                  <a:lnTo>
                    <a:pt x="94636" y="289628"/>
                  </a:lnTo>
                  <a:lnTo>
                    <a:pt x="93320" y="279029"/>
                  </a:lnTo>
                  <a:lnTo>
                    <a:pt x="90325" y="268677"/>
                  </a:lnTo>
                  <a:lnTo>
                    <a:pt x="85652" y="259274"/>
                  </a:lnTo>
                  <a:lnTo>
                    <a:pt x="79478" y="251121"/>
                  </a:lnTo>
                  <a:lnTo>
                    <a:pt x="72250" y="244652"/>
                  </a:lnTo>
                  <a:lnTo>
                    <a:pt x="64570" y="240581"/>
                  </a:lnTo>
                  <a:lnTo>
                    <a:pt x="56817" y="239066"/>
                  </a:lnTo>
                  <a:lnTo>
                    <a:pt x="49157" y="239811"/>
                  </a:lnTo>
                  <a:lnTo>
                    <a:pt x="41634" y="242354"/>
                  </a:lnTo>
                  <a:lnTo>
                    <a:pt x="34246" y="246247"/>
                  </a:lnTo>
                  <a:lnTo>
                    <a:pt x="27132" y="251280"/>
                  </a:lnTo>
                  <a:lnTo>
                    <a:pt x="20573" y="257473"/>
                  </a:lnTo>
                  <a:lnTo>
                    <a:pt x="14682" y="264754"/>
                  </a:lnTo>
                  <a:lnTo>
                    <a:pt x="9572" y="273269"/>
                  </a:lnTo>
                  <a:lnTo>
                    <a:pt x="5438" y="283426"/>
                  </a:lnTo>
                  <a:lnTo>
                    <a:pt x="2297" y="295293"/>
                  </a:lnTo>
                  <a:lnTo>
                    <a:pt x="340" y="308332"/>
                  </a:lnTo>
                  <a:lnTo>
                    <a:pt x="0" y="321615"/>
                  </a:lnTo>
                  <a:lnTo>
                    <a:pt x="1370" y="334572"/>
                  </a:lnTo>
                  <a:lnTo>
                    <a:pt x="4408" y="346694"/>
                  </a:lnTo>
                  <a:lnTo>
                    <a:pt x="9113" y="357375"/>
                  </a:lnTo>
                  <a:lnTo>
                    <a:pt x="15315" y="366433"/>
                  </a:lnTo>
                  <a:lnTo>
                    <a:pt x="22732" y="373700"/>
                  </a:lnTo>
                  <a:lnTo>
                    <a:pt x="31073" y="378848"/>
                  </a:lnTo>
                  <a:lnTo>
                    <a:pt x="40082" y="381902"/>
                  </a:lnTo>
                  <a:lnTo>
                    <a:pt x="49399" y="383007"/>
                  </a:lnTo>
                  <a:lnTo>
                    <a:pt x="58574" y="382246"/>
                  </a:lnTo>
                  <a:lnTo>
                    <a:pt x="67368" y="379845"/>
                  </a:lnTo>
                  <a:lnTo>
                    <a:pt x="75576" y="375964"/>
                  </a:lnTo>
                  <a:lnTo>
                    <a:pt x="82944" y="370619"/>
                  </a:lnTo>
                  <a:lnTo>
                    <a:pt x="89419" y="363948"/>
                  </a:lnTo>
                  <a:lnTo>
                    <a:pt x="95106" y="356029"/>
                  </a:lnTo>
                  <a:lnTo>
                    <a:pt x="100169" y="346811"/>
                  </a:lnTo>
                  <a:lnTo>
                    <a:pt x="104764" y="336392"/>
                  </a:lnTo>
                  <a:lnTo>
                    <a:pt x="109022" y="325142"/>
                  </a:lnTo>
                  <a:lnTo>
                    <a:pt x="113043" y="313598"/>
                  </a:lnTo>
                  <a:lnTo>
                    <a:pt x="116895" y="302081"/>
                  </a:lnTo>
                  <a:lnTo>
                    <a:pt x="120465" y="290230"/>
                  </a:lnTo>
                  <a:lnTo>
                    <a:pt x="123484" y="277142"/>
                  </a:lnTo>
                  <a:lnTo>
                    <a:pt x="125846" y="262406"/>
                  </a:lnTo>
                  <a:lnTo>
                    <a:pt x="127601" y="246083"/>
                  </a:lnTo>
                  <a:lnTo>
                    <a:pt x="128861" y="228443"/>
                  </a:lnTo>
                  <a:lnTo>
                    <a:pt x="129742" y="209799"/>
                  </a:lnTo>
                  <a:lnTo>
                    <a:pt x="130182" y="190585"/>
                  </a:lnTo>
                  <a:lnTo>
                    <a:pt x="129952" y="171321"/>
                  </a:lnTo>
                  <a:lnTo>
                    <a:pt x="128984" y="152305"/>
                  </a:lnTo>
                  <a:lnTo>
                    <a:pt x="127351" y="133946"/>
                  </a:lnTo>
                  <a:lnTo>
                    <a:pt x="125184" y="116837"/>
                  </a:lnTo>
                  <a:lnTo>
                    <a:pt x="122615" y="101177"/>
                  </a:lnTo>
                  <a:lnTo>
                    <a:pt x="119755" y="86676"/>
                  </a:lnTo>
                  <a:lnTo>
                    <a:pt x="116690" y="72775"/>
                  </a:lnTo>
                  <a:lnTo>
                    <a:pt x="113482" y="59087"/>
                  </a:lnTo>
                  <a:lnTo>
                    <a:pt x="110176" y="45585"/>
                  </a:lnTo>
                  <a:lnTo>
                    <a:pt x="106804" y="32505"/>
                  </a:lnTo>
                  <a:lnTo>
                    <a:pt x="103360" y="19991"/>
                  </a:lnTo>
                  <a:lnTo>
                    <a:pt x="98969" y="9111"/>
                  </a:lnTo>
                  <a:lnTo>
                    <a:pt x="93090" y="2093"/>
                  </a:lnTo>
                  <a:lnTo>
                    <a:pt x="86974" y="0"/>
                  </a:lnTo>
                  <a:lnTo>
                    <a:pt x="81248" y="2337"/>
                  </a:lnTo>
                  <a:lnTo>
                    <a:pt x="76044" y="8124"/>
                  </a:lnTo>
                  <a:lnTo>
                    <a:pt x="71635" y="16278"/>
                  </a:lnTo>
                  <a:lnTo>
                    <a:pt x="68539" y="25756"/>
                  </a:lnTo>
                  <a:lnTo>
                    <a:pt x="66916" y="35891"/>
                  </a:lnTo>
                  <a:lnTo>
                    <a:pt x="66463" y="46652"/>
                  </a:lnTo>
                  <a:lnTo>
                    <a:pt x="66610" y="58480"/>
                  </a:lnTo>
                  <a:lnTo>
                    <a:pt x="66969" y="71555"/>
                  </a:lnTo>
                  <a:lnTo>
                    <a:pt x="67511" y="85781"/>
                  </a:lnTo>
                  <a:lnTo>
                    <a:pt x="68474" y="100943"/>
                  </a:lnTo>
                  <a:lnTo>
                    <a:pt x="69971" y="116815"/>
                  </a:lnTo>
                  <a:lnTo>
                    <a:pt x="71975" y="133203"/>
                  </a:lnTo>
                  <a:lnTo>
                    <a:pt x="74399" y="149957"/>
                  </a:lnTo>
                  <a:lnTo>
                    <a:pt x="77144" y="166961"/>
                  </a:lnTo>
                  <a:lnTo>
                    <a:pt x="80124" y="183971"/>
                  </a:lnTo>
                  <a:lnTo>
                    <a:pt x="83270" y="200625"/>
                  </a:lnTo>
                  <a:lnTo>
                    <a:pt x="86537" y="216750"/>
                  </a:lnTo>
                  <a:lnTo>
                    <a:pt x="90053" y="232189"/>
                  </a:lnTo>
                  <a:lnTo>
                    <a:pt x="94098" y="246717"/>
                  </a:lnTo>
                  <a:lnTo>
                    <a:pt x="98781" y="260306"/>
                  </a:lnTo>
                  <a:lnTo>
                    <a:pt x="103892" y="273077"/>
                  </a:lnTo>
                  <a:lnTo>
                    <a:pt x="109016" y="285201"/>
                  </a:lnTo>
                  <a:lnTo>
                    <a:pt x="113901" y="296830"/>
                  </a:lnTo>
                  <a:lnTo>
                    <a:pt x="118330" y="307646"/>
                  </a:lnTo>
                  <a:lnTo>
                    <a:pt x="122471" y="317929"/>
                  </a:lnTo>
                  <a:lnTo>
                    <a:pt x="126684" y="328586"/>
                  </a:lnTo>
                  <a:lnTo>
                    <a:pt x="131648" y="341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609932" y="3388202"/>
              <a:ext cx="4614" cy="115814"/>
            </a:xfrm>
            <a:custGeom>
              <a:avLst/>
              <a:gdLst/>
              <a:ahLst/>
              <a:cxnLst/>
              <a:rect l="0" t="0" r="0" b="0"/>
              <a:pathLst>
                <a:path w="4614" h="115814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4"/>
                  </a:lnTo>
                  <a:lnTo>
                    <a:pt x="1326" y="45288"/>
                  </a:lnTo>
                  <a:lnTo>
                    <a:pt x="2142" y="56320"/>
                  </a:lnTo>
                  <a:lnTo>
                    <a:pt x="2827" y="67714"/>
                  </a:lnTo>
                  <a:lnTo>
                    <a:pt x="3429" y="79705"/>
                  </a:lnTo>
                  <a:lnTo>
                    <a:pt x="3994" y="94466"/>
                  </a:lnTo>
                  <a:lnTo>
                    <a:pt x="4613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614545" y="330397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677716" y="3325031"/>
              <a:ext cx="126343" cy="146805"/>
            </a:xfrm>
            <a:custGeom>
              <a:avLst/>
              <a:gdLst/>
              <a:ahLst/>
              <a:cxnLst/>
              <a:rect l="0" t="0" r="0" b="0"/>
              <a:pathLst>
                <a:path w="126343" h="146805">
                  <a:moveTo>
                    <a:pt x="0" y="52642"/>
                  </a:moveTo>
                  <a:lnTo>
                    <a:pt x="2933" y="61443"/>
                  </a:lnTo>
                  <a:lnTo>
                    <a:pt x="5716" y="69790"/>
                  </a:lnTo>
                  <a:lnTo>
                    <a:pt x="8615" y="78489"/>
                  </a:lnTo>
                  <a:lnTo>
                    <a:pt x="11656" y="87610"/>
                  </a:lnTo>
                  <a:lnTo>
                    <a:pt x="14820" y="97105"/>
                  </a:lnTo>
                  <a:lnTo>
                    <a:pt x="18084" y="106897"/>
                  </a:lnTo>
                  <a:lnTo>
                    <a:pt x="21423" y="116911"/>
                  </a:lnTo>
                  <a:lnTo>
                    <a:pt x="24814" y="127085"/>
                  </a:lnTo>
                  <a:lnTo>
                    <a:pt x="28218" y="137297"/>
                  </a:lnTo>
                  <a:lnTo>
                    <a:pt x="30758" y="144918"/>
                  </a:lnTo>
                  <a:lnTo>
                    <a:pt x="31387" y="146804"/>
                  </a:lnTo>
                  <a:lnTo>
                    <a:pt x="30504" y="144138"/>
                  </a:lnTo>
                  <a:lnTo>
                    <a:pt x="28815" y="138378"/>
                  </a:lnTo>
                  <a:lnTo>
                    <a:pt x="26995" y="130326"/>
                  </a:lnTo>
                  <a:lnTo>
                    <a:pt x="25408" y="120543"/>
                  </a:lnTo>
                  <a:lnTo>
                    <a:pt x="24326" y="109647"/>
                  </a:lnTo>
                  <a:lnTo>
                    <a:pt x="24039" y="98305"/>
                  </a:lnTo>
                  <a:lnTo>
                    <a:pt x="24625" y="86924"/>
                  </a:lnTo>
                  <a:lnTo>
                    <a:pt x="26152" y="75833"/>
                  </a:lnTo>
                  <a:lnTo>
                    <a:pt x="28770" y="65381"/>
                  </a:lnTo>
                  <a:lnTo>
                    <a:pt x="32461" y="55689"/>
                  </a:lnTo>
                  <a:lnTo>
                    <a:pt x="37226" y="46857"/>
                  </a:lnTo>
                  <a:lnTo>
                    <a:pt x="43173" y="39062"/>
                  </a:lnTo>
                  <a:lnTo>
                    <a:pt x="50247" y="32298"/>
                  </a:lnTo>
                  <a:lnTo>
                    <a:pt x="58267" y="26414"/>
                  </a:lnTo>
                  <a:lnTo>
                    <a:pt x="67021" y="21219"/>
                  </a:lnTo>
                  <a:lnTo>
                    <a:pt x="76307" y="16540"/>
                  </a:lnTo>
                  <a:lnTo>
                    <a:pt x="85706" y="12381"/>
                  </a:lnTo>
                  <a:lnTo>
                    <a:pt x="95611" y="8516"/>
                  </a:lnTo>
                  <a:lnTo>
                    <a:pt x="108007" y="460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845224" y="3346162"/>
              <a:ext cx="110898" cy="158566"/>
            </a:xfrm>
            <a:custGeom>
              <a:avLst/>
              <a:gdLst/>
              <a:ahLst/>
              <a:cxnLst/>
              <a:rect l="0" t="0" r="0" b="0"/>
              <a:pathLst>
                <a:path w="110898" h="158566">
                  <a:moveTo>
                    <a:pt x="948" y="42039"/>
                  </a:moveTo>
                  <a:lnTo>
                    <a:pt x="6882" y="47840"/>
                  </a:lnTo>
                  <a:lnTo>
                    <a:pt x="13087" y="52764"/>
                  </a:lnTo>
                  <a:lnTo>
                    <a:pt x="20187" y="57258"/>
                  </a:lnTo>
                  <a:lnTo>
                    <a:pt x="28300" y="61133"/>
                  </a:lnTo>
                  <a:lnTo>
                    <a:pt x="37595" y="63850"/>
                  </a:lnTo>
                  <a:lnTo>
                    <a:pt x="48038" y="65200"/>
                  </a:lnTo>
                  <a:lnTo>
                    <a:pt x="59291" y="65129"/>
                  </a:lnTo>
                  <a:lnTo>
                    <a:pt x="70829" y="63563"/>
                  </a:lnTo>
                  <a:lnTo>
                    <a:pt x="82306" y="60610"/>
                  </a:lnTo>
                  <a:lnTo>
                    <a:pt x="92941" y="56188"/>
                  </a:lnTo>
                  <a:lnTo>
                    <a:pt x="101485" y="49947"/>
                  </a:lnTo>
                  <a:lnTo>
                    <a:pt x="107436" y="41874"/>
                  </a:lnTo>
                  <a:lnTo>
                    <a:pt x="110632" y="32709"/>
                  </a:lnTo>
                  <a:lnTo>
                    <a:pt x="110897" y="23713"/>
                  </a:lnTo>
                  <a:lnTo>
                    <a:pt x="108446" y="15606"/>
                  </a:lnTo>
                  <a:lnTo>
                    <a:pt x="103753" y="8878"/>
                  </a:lnTo>
                  <a:lnTo>
                    <a:pt x="97340" y="4042"/>
                  </a:lnTo>
                  <a:lnTo>
                    <a:pt x="89667" y="1167"/>
                  </a:lnTo>
                  <a:lnTo>
                    <a:pt x="81097" y="0"/>
                  </a:lnTo>
                  <a:lnTo>
                    <a:pt x="71902" y="181"/>
                  </a:lnTo>
                  <a:lnTo>
                    <a:pt x="62280" y="1377"/>
                  </a:lnTo>
                  <a:lnTo>
                    <a:pt x="52532" y="3631"/>
                  </a:lnTo>
                  <a:lnTo>
                    <a:pt x="43061" y="7345"/>
                  </a:lnTo>
                  <a:lnTo>
                    <a:pt x="34064" y="12625"/>
                  </a:lnTo>
                  <a:lnTo>
                    <a:pt x="25717" y="19458"/>
                  </a:lnTo>
                  <a:lnTo>
                    <a:pt x="18256" y="27873"/>
                  </a:lnTo>
                  <a:lnTo>
                    <a:pt x="11728" y="37722"/>
                  </a:lnTo>
                  <a:lnTo>
                    <a:pt x="6344" y="48742"/>
                  </a:lnTo>
                  <a:lnTo>
                    <a:pt x="2550" y="60656"/>
                  </a:lnTo>
                  <a:lnTo>
                    <a:pt x="447" y="73218"/>
                  </a:lnTo>
                  <a:lnTo>
                    <a:pt x="0" y="86074"/>
                  </a:lnTo>
                  <a:lnTo>
                    <a:pt x="1212" y="98778"/>
                  </a:lnTo>
                  <a:lnTo>
                    <a:pt x="3920" y="111089"/>
                  </a:lnTo>
                  <a:lnTo>
                    <a:pt x="8007" y="122643"/>
                  </a:lnTo>
                  <a:lnTo>
                    <a:pt x="13492" y="132877"/>
                  </a:lnTo>
                  <a:lnTo>
                    <a:pt x="20252" y="141603"/>
                  </a:lnTo>
                  <a:lnTo>
                    <a:pt x="28061" y="148632"/>
                  </a:lnTo>
                  <a:lnTo>
                    <a:pt x="36672" y="153613"/>
                  </a:lnTo>
                  <a:lnTo>
                    <a:pt x="45867" y="156561"/>
                  </a:lnTo>
                  <a:lnTo>
                    <a:pt x="55403" y="157930"/>
                  </a:lnTo>
                  <a:lnTo>
                    <a:pt x="66160" y="158565"/>
                  </a:lnTo>
                  <a:lnTo>
                    <a:pt x="81314" y="158526"/>
                  </a:lnTo>
                  <a:lnTo>
                    <a:pt x="106233" y="1578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19637" y="3330955"/>
              <a:ext cx="142391" cy="145580"/>
            </a:xfrm>
            <a:custGeom>
              <a:avLst/>
              <a:gdLst/>
              <a:ahLst/>
              <a:cxnLst/>
              <a:rect l="0" t="0" r="0" b="0"/>
              <a:pathLst>
                <a:path w="142391" h="145580">
                  <a:moveTo>
                    <a:pt x="100276" y="4604"/>
                  </a:moveTo>
                  <a:lnTo>
                    <a:pt x="91475" y="1804"/>
                  </a:lnTo>
                  <a:lnTo>
                    <a:pt x="83128" y="302"/>
                  </a:lnTo>
                  <a:lnTo>
                    <a:pt x="74429" y="0"/>
                  </a:lnTo>
                  <a:lnTo>
                    <a:pt x="65308" y="852"/>
                  </a:lnTo>
                  <a:lnTo>
                    <a:pt x="55813" y="2969"/>
                  </a:lnTo>
                  <a:lnTo>
                    <a:pt x="46030" y="6295"/>
                  </a:lnTo>
                  <a:lnTo>
                    <a:pt x="36362" y="10803"/>
                  </a:lnTo>
                  <a:lnTo>
                    <a:pt x="27485" y="16571"/>
                  </a:lnTo>
                  <a:lnTo>
                    <a:pt x="19710" y="23527"/>
                  </a:lnTo>
                  <a:lnTo>
                    <a:pt x="13169" y="31637"/>
                  </a:lnTo>
                  <a:lnTo>
                    <a:pt x="7993" y="40982"/>
                  </a:lnTo>
                  <a:lnTo>
                    <a:pt x="4108" y="51487"/>
                  </a:lnTo>
                  <a:lnTo>
                    <a:pt x="1465" y="62795"/>
                  </a:lnTo>
                  <a:lnTo>
                    <a:pt x="124" y="74377"/>
                  </a:lnTo>
                  <a:lnTo>
                    <a:pt x="0" y="85900"/>
                  </a:lnTo>
                  <a:lnTo>
                    <a:pt x="1050" y="97078"/>
                  </a:lnTo>
                  <a:lnTo>
                    <a:pt x="3349" y="107583"/>
                  </a:lnTo>
                  <a:lnTo>
                    <a:pt x="6830" y="117305"/>
                  </a:lnTo>
                  <a:lnTo>
                    <a:pt x="11625" y="125985"/>
                  </a:lnTo>
                  <a:lnTo>
                    <a:pt x="18124" y="133145"/>
                  </a:lnTo>
                  <a:lnTo>
                    <a:pt x="26383" y="138661"/>
                  </a:lnTo>
                  <a:lnTo>
                    <a:pt x="36014" y="142553"/>
                  </a:lnTo>
                  <a:lnTo>
                    <a:pt x="46388" y="144807"/>
                  </a:lnTo>
                  <a:lnTo>
                    <a:pt x="57061" y="145579"/>
                  </a:lnTo>
                  <a:lnTo>
                    <a:pt x="67649" y="144982"/>
                  </a:lnTo>
                  <a:lnTo>
                    <a:pt x="77752" y="142994"/>
                  </a:lnTo>
                  <a:lnTo>
                    <a:pt x="87208" y="139739"/>
                  </a:lnTo>
                  <a:lnTo>
                    <a:pt x="96135" y="135559"/>
                  </a:lnTo>
                  <a:lnTo>
                    <a:pt x="105900" y="130419"/>
                  </a:lnTo>
                  <a:lnTo>
                    <a:pt x="119598" y="122754"/>
                  </a:lnTo>
                  <a:lnTo>
                    <a:pt x="142390" y="1098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09976" y="3082875"/>
              <a:ext cx="36280" cy="368499"/>
            </a:xfrm>
            <a:custGeom>
              <a:avLst/>
              <a:gdLst/>
              <a:ahLst/>
              <a:cxnLst/>
              <a:rect l="0" t="0" r="0" b="0"/>
              <a:pathLst>
                <a:path w="36280" h="368499">
                  <a:moveTo>
                    <a:pt x="4693" y="0"/>
                  </a:moveTo>
                  <a:lnTo>
                    <a:pt x="4626" y="11669"/>
                  </a:lnTo>
                  <a:lnTo>
                    <a:pt x="3986" y="22157"/>
                  </a:lnTo>
                  <a:lnTo>
                    <a:pt x="2699" y="32459"/>
                  </a:lnTo>
                  <a:lnTo>
                    <a:pt x="1184" y="42760"/>
                  </a:lnTo>
                  <a:lnTo>
                    <a:pt x="165" y="53104"/>
                  </a:lnTo>
                  <a:lnTo>
                    <a:pt x="0" y="63498"/>
                  </a:lnTo>
                  <a:lnTo>
                    <a:pt x="555" y="74099"/>
                  </a:lnTo>
                  <a:lnTo>
                    <a:pt x="1392" y="85206"/>
                  </a:lnTo>
                  <a:lnTo>
                    <a:pt x="2220" y="96952"/>
                  </a:lnTo>
                  <a:lnTo>
                    <a:pt x="3080" y="109791"/>
                  </a:lnTo>
                  <a:lnTo>
                    <a:pt x="4257" y="124539"/>
                  </a:lnTo>
                  <a:lnTo>
                    <a:pt x="5892" y="141454"/>
                  </a:lnTo>
                  <a:lnTo>
                    <a:pt x="7820" y="159848"/>
                  </a:lnTo>
                  <a:lnTo>
                    <a:pt x="9660" y="178419"/>
                  </a:lnTo>
                  <a:lnTo>
                    <a:pt x="11200" y="196381"/>
                  </a:lnTo>
                  <a:lnTo>
                    <a:pt x="12555" y="213335"/>
                  </a:lnTo>
                  <a:lnTo>
                    <a:pt x="14072" y="229021"/>
                  </a:lnTo>
                  <a:lnTo>
                    <a:pt x="15940" y="243459"/>
                  </a:lnTo>
                  <a:lnTo>
                    <a:pt x="18026" y="257001"/>
                  </a:lnTo>
                  <a:lnTo>
                    <a:pt x="19972" y="270192"/>
                  </a:lnTo>
                  <a:lnTo>
                    <a:pt x="21583" y="283370"/>
                  </a:lnTo>
                  <a:lnTo>
                    <a:pt x="22987" y="296514"/>
                  </a:lnTo>
                  <a:lnTo>
                    <a:pt x="24537" y="309347"/>
                  </a:lnTo>
                  <a:lnTo>
                    <a:pt x="26426" y="321710"/>
                  </a:lnTo>
                  <a:lnTo>
                    <a:pt x="28535" y="333152"/>
                  </a:lnTo>
                  <a:lnTo>
                    <a:pt x="30719" y="343989"/>
                  </a:lnTo>
                  <a:lnTo>
                    <a:pt x="33172" y="355172"/>
                  </a:lnTo>
                  <a:lnTo>
                    <a:pt x="36279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056742" y="3210270"/>
              <a:ext cx="294799" cy="30534"/>
            </a:xfrm>
            <a:custGeom>
              <a:avLst/>
              <a:gdLst/>
              <a:ahLst/>
              <a:cxnLst/>
              <a:rect l="0" t="0" r="0" b="0"/>
              <a:pathLst>
                <a:path w="294799" h="30534">
                  <a:moveTo>
                    <a:pt x="294798" y="9476"/>
                  </a:moveTo>
                  <a:lnTo>
                    <a:pt x="282996" y="6609"/>
                  </a:lnTo>
                  <a:lnTo>
                    <a:pt x="271227" y="4467"/>
                  </a:lnTo>
                  <a:lnTo>
                    <a:pt x="258332" y="2864"/>
                  </a:lnTo>
                  <a:lnTo>
                    <a:pt x="244311" y="1683"/>
                  </a:lnTo>
                  <a:lnTo>
                    <a:pt x="229334" y="835"/>
                  </a:lnTo>
                  <a:lnTo>
                    <a:pt x="213621" y="242"/>
                  </a:lnTo>
                  <a:lnTo>
                    <a:pt x="197691" y="0"/>
                  </a:lnTo>
                  <a:lnTo>
                    <a:pt x="182316" y="365"/>
                  </a:lnTo>
                  <a:lnTo>
                    <a:pt x="167862" y="1424"/>
                  </a:lnTo>
                  <a:lnTo>
                    <a:pt x="154024" y="3119"/>
                  </a:lnTo>
                  <a:lnTo>
                    <a:pt x="140046" y="5327"/>
                  </a:lnTo>
                  <a:lnTo>
                    <a:pt x="125493" y="7924"/>
                  </a:lnTo>
                  <a:lnTo>
                    <a:pt x="110427" y="10803"/>
                  </a:lnTo>
                  <a:lnTo>
                    <a:pt x="95226" y="13881"/>
                  </a:lnTo>
                  <a:lnTo>
                    <a:pt x="80152" y="17092"/>
                  </a:lnTo>
                  <a:lnTo>
                    <a:pt x="65514" y="20243"/>
                  </a:lnTo>
                  <a:lnTo>
                    <a:pt x="50090" y="23312"/>
                  </a:lnTo>
                  <a:lnTo>
                    <a:pt x="30294" y="26570"/>
                  </a:lnTo>
                  <a:lnTo>
                    <a:pt x="0" y="305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577546" y="3314502"/>
              <a:ext cx="112112" cy="136701"/>
            </a:xfrm>
            <a:custGeom>
              <a:avLst/>
              <a:gdLst/>
              <a:ahLst/>
              <a:cxnLst/>
              <a:rect l="0" t="0" r="0" b="0"/>
              <a:pathLst>
                <a:path w="112112" h="136701">
                  <a:moveTo>
                    <a:pt x="68792" y="0"/>
                  </a:moveTo>
                  <a:lnTo>
                    <a:pt x="59990" y="3001"/>
                  </a:lnTo>
                  <a:lnTo>
                    <a:pt x="51644" y="6423"/>
                  </a:lnTo>
                  <a:lnTo>
                    <a:pt x="42954" y="10624"/>
                  </a:lnTo>
                  <a:lnTo>
                    <a:pt x="34179" y="15697"/>
                  </a:lnTo>
                  <a:lnTo>
                    <a:pt x="25980" y="21827"/>
                  </a:lnTo>
                  <a:lnTo>
                    <a:pt x="18699" y="29015"/>
                  </a:lnTo>
                  <a:lnTo>
                    <a:pt x="12509" y="37275"/>
                  </a:lnTo>
                  <a:lnTo>
                    <a:pt x="7577" y="46718"/>
                  </a:lnTo>
                  <a:lnTo>
                    <a:pt x="3860" y="57287"/>
                  </a:lnTo>
                  <a:lnTo>
                    <a:pt x="1331" y="68637"/>
                  </a:lnTo>
                  <a:lnTo>
                    <a:pt x="67" y="80246"/>
                  </a:lnTo>
                  <a:lnTo>
                    <a:pt x="0" y="91784"/>
                  </a:lnTo>
                  <a:lnTo>
                    <a:pt x="1258" y="102801"/>
                  </a:lnTo>
                  <a:lnTo>
                    <a:pt x="4228" y="112666"/>
                  </a:lnTo>
                  <a:lnTo>
                    <a:pt x="8969" y="121140"/>
                  </a:lnTo>
                  <a:lnTo>
                    <a:pt x="15254" y="127998"/>
                  </a:lnTo>
                  <a:lnTo>
                    <a:pt x="22761" y="132865"/>
                  </a:lnTo>
                  <a:lnTo>
                    <a:pt x="31174" y="135726"/>
                  </a:lnTo>
                  <a:lnTo>
                    <a:pt x="40075" y="136700"/>
                  </a:lnTo>
                  <a:lnTo>
                    <a:pt x="48963" y="135850"/>
                  </a:lnTo>
                  <a:lnTo>
                    <a:pt x="57564" y="133394"/>
                  </a:lnTo>
                  <a:lnTo>
                    <a:pt x="65813" y="129646"/>
                  </a:lnTo>
                  <a:lnTo>
                    <a:pt x="73739" y="124923"/>
                  </a:lnTo>
                  <a:lnTo>
                    <a:pt x="81401" y="119487"/>
                  </a:lnTo>
                  <a:lnTo>
                    <a:pt x="88701" y="113382"/>
                  </a:lnTo>
                  <a:lnTo>
                    <a:pt x="95385" y="106452"/>
                  </a:lnTo>
                  <a:lnTo>
                    <a:pt x="101355" y="98674"/>
                  </a:lnTo>
                  <a:lnTo>
                    <a:pt x="106349" y="89993"/>
                  </a:lnTo>
                  <a:lnTo>
                    <a:pt x="109872" y="80255"/>
                  </a:lnTo>
                  <a:lnTo>
                    <a:pt x="111790" y="69487"/>
                  </a:lnTo>
                  <a:lnTo>
                    <a:pt x="112111" y="58171"/>
                  </a:lnTo>
                  <a:lnTo>
                    <a:pt x="110814" y="47116"/>
                  </a:lnTo>
                  <a:lnTo>
                    <a:pt x="108058" y="36772"/>
                  </a:lnTo>
                  <a:lnTo>
                    <a:pt x="104231" y="27709"/>
                  </a:lnTo>
                  <a:lnTo>
                    <a:pt x="99374" y="20005"/>
                  </a:lnTo>
                  <a:lnTo>
                    <a:pt x="91948" y="14104"/>
                  </a:lnTo>
                  <a:lnTo>
                    <a:pt x="7932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41094" y="3114461"/>
              <a:ext cx="152519" cy="347441"/>
            </a:xfrm>
            <a:custGeom>
              <a:avLst/>
              <a:gdLst/>
              <a:ahLst/>
              <a:cxnLst/>
              <a:rect l="0" t="0" r="0" b="0"/>
              <a:pathLst>
                <a:path w="152519" h="34744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3"/>
                  </a:lnTo>
                  <a:lnTo>
                    <a:pt x="2074" y="81186"/>
                  </a:lnTo>
                  <a:lnTo>
                    <a:pt x="3727" y="97461"/>
                  </a:lnTo>
                  <a:lnTo>
                    <a:pt x="5375" y="114133"/>
                  </a:lnTo>
                  <a:lnTo>
                    <a:pt x="6778" y="131088"/>
                  </a:lnTo>
                  <a:lnTo>
                    <a:pt x="7871" y="148404"/>
                  </a:lnTo>
                  <a:lnTo>
                    <a:pt x="8679" y="166327"/>
                  </a:lnTo>
                  <a:lnTo>
                    <a:pt x="9262" y="184935"/>
                  </a:lnTo>
                  <a:lnTo>
                    <a:pt x="9839" y="203839"/>
                  </a:lnTo>
                  <a:lnTo>
                    <a:pt x="10767" y="222304"/>
                  </a:lnTo>
                  <a:lnTo>
                    <a:pt x="12207" y="239946"/>
                  </a:lnTo>
                  <a:lnTo>
                    <a:pt x="13990" y="256724"/>
                  </a:lnTo>
                  <a:lnTo>
                    <a:pt x="15725" y="272758"/>
                  </a:lnTo>
                  <a:lnTo>
                    <a:pt x="17194" y="288111"/>
                  </a:lnTo>
                  <a:lnTo>
                    <a:pt x="18598" y="299385"/>
                  </a:lnTo>
                  <a:lnTo>
                    <a:pt x="20266" y="302232"/>
                  </a:lnTo>
                  <a:lnTo>
                    <a:pt x="22193" y="298065"/>
                  </a:lnTo>
                  <a:lnTo>
                    <a:pt x="24416" y="289499"/>
                  </a:lnTo>
                  <a:lnTo>
                    <a:pt x="26939" y="278832"/>
                  </a:lnTo>
                  <a:lnTo>
                    <a:pt x="29728" y="267424"/>
                  </a:lnTo>
                  <a:lnTo>
                    <a:pt x="32895" y="256071"/>
                  </a:lnTo>
                  <a:lnTo>
                    <a:pt x="36691" y="245321"/>
                  </a:lnTo>
                  <a:lnTo>
                    <a:pt x="41210" y="235369"/>
                  </a:lnTo>
                  <a:lnTo>
                    <a:pt x="46548" y="226335"/>
                  </a:lnTo>
                  <a:lnTo>
                    <a:pt x="52887" y="218390"/>
                  </a:lnTo>
                  <a:lnTo>
                    <a:pt x="60228" y="211527"/>
                  </a:lnTo>
                  <a:lnTo>
                    <a:pt x="68429" y="205914"/>
                  </a:lnTo>
                  <a:lnTo>
                    <a:pt x="77304" y="201964"/>
                  </a:lnTo>
                  <a:lnTo>
                    <a:pt x="86675" y="199755"/>
                  </a:lnTo>
                  <a:lnTo>
                    <a:pt x="96238" y="199237"/>
                  </a:lnTo>
                  <a:lnTo>
                    <a:pt x="105577" y="200402"/>
                  </a:lnTo>
                  <a:lnTo>
                    <a:pt x="114481" y="203077"/>
                  </a:lnTo>
                  <a:lnTo>
                    <a:pt x="122764" y="207144"/>
                  </a:lnTo>
                  <a:lnTo>
                    <a:pt x="130181" y="212614"/>
                  </a:lnTo>
                  <a:lnTo>
                    <a:pt x="136684" y="219370"/>
                  </a:lnTo>
                  <a:lnTo>
                    <a:pt x="142221" y="227345"/>
                  </a:lnTo>
                  <a:lnTo>
                    <a:pt x="146650" y="236601"/>
                  </a:lnTo>
                  <a:lnTo>
                    <a:pt x="149993" y="247040"/>
                  </a:lnTo>
                  <a:lnTo>
                    <a:pt x="152086" y="258135"/>
                  </a:lnTo>
                  <a:lnTo>
                    <a:pt x="152518" y="269042"/>
                  </a:lnTo>
                  <a:lnTo>
                    <a:pt x="151215" y="279299"/>
                  </a:lnTo>
                  <a:lnTo>
                    <a:pt x="148391" y="288811"/>
                  </a:lnTo>
                  <a:lnTo>
                    <a:pt x="144362" y="297660"/>
                  </a:lnTo>
                  <a:lnTo>
                    <a:pt x="139423" y="305979"/>
                  </a:lnTo>
                  <a:lnTo>
                    <a:pt x="133498" y="313735"/>
                  </a:lnTo>
                  <a:lnTo>
                    <a:pt x="126166" y="320734"/>
                  </a:lnTo>
                  <a:lnTo>
                    <a:pt x="117307" y="326923"/>
                  </a:lnTo>
                  <a:lnTo>
                    <a:pt x="107088" y="332234"/>
                  </a:lnTo>
                  <a:lnTo>
                    <a:pt x="95779" y="336505"/>
                  </a:lnTo>
                  <a:lnTo>
                    <a:pt x="83660" y="339746"/>
                  </a:lnTo>
                  <a:lnTo>
                    <a:pt x="71182" y="342115"/>
                  </a:lnTo>
                  <a:lnTo>
                    <a:pt x="57526" y="344052"/>
                  </a:lnTo>
                  <a:lnTo>
                    <a:pt x="39261" y="345730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909550" y="3356616"/>
              <a:ext cx="111516" cy="242156"/>
            </a:xfrm>
            <a:custGeom>
              <a:avLst/>
              <a:gdLst/>
              <a:ahLst/>
              <a:cxnLst/>
              <a:rect l="0" t="0" r="0" b="0"/>
              <a:pathLst>
                <a:path w="111516" h="242156">
                  <a:moveTo>
                    <a:pt x="94756" y="0"/>
                  </a:moveTo>
                  <a:lnTo>
                    <a:pt x="91890" y="11735"/>
                  </a:lnTo>
                  <a:lnTo>
                    <a:pt x="89748" y="22864"/>
                  </a:lnTo>
                  <a:lnTo>
                    <a:pt x="88149" y="34463"/>
                  </a:lnTo>
                  <a:lnTo>
                    <a:pt x="87141" y="46624"/>
                  </a:lnTo>
                  <a:lnTo>
                    <a:pt x="86941" y="59284"/>
                  </a:lnTo>
                  <a:lnTo>
                    <a:pt x="87597" y="72335"/>
                  </a:lnTo>
                  <a:lnTo>
                    <a:pt x="89008" y="85514"/>
                  </a:lnTo>
                  <a:lnTo>
                    <a:pt x="91020" y="98431"/>
                  </a:lnTo>
                  <a:lnTo>
                    <a:pt x="93483" y="110893"/>
                  </a:lnTo>
                  <a:lnTo>
                    <a:pt x="96270" y="122887"/>
                  </a:lnTo>
                  <a:lnTo>
                    <a:pt x="99287" y="134480"/>
                  </a:lnTo>
                  <a:lnTo>
                    <a:pt x="102457" y="145767"/>
                  </a:lnTo>
                  <a:lnTo>
                    <a:pt x="105568" y="156993"/>
                  </a:lnTo>
                  <a:lnTo>
                    <a:pt x="108277" y="168530"/>
                  </a:lnTo>
                  <a:lnTo>
                    <a:pt x="110417" y="180544"/>
                  </a:lnTo>
                  <a:lnTo>
                    <a:pt x="111515" y="192545"/>
                  </a:lnTo>
                  <a:lnTo>
                    <a:pt x="110737" y="203538"/>
                  </a:lnTo>
                  <a:lnTo>
                    <a:pt x="107795" y="213033"/>
                  </a:lnTo>
                  <a:lnTo>
                    <a:pt x="102717" y="220881"/>
                  </a:lnTo>
                  <a:lnTo>
                    <a:pt x="95570" y="227010"/>
                  </a:lnTo>
                  <a:lnTo>
                    <a:pt x="86615" y="231574"/>
                  </a:lnTo>
                  <a:lnTo>
                    <a:pt x="76215" y="234860"/>
                  </a:lnTo>
                  <a:lnTo>
                    <a:pt x="64726" y="237173"/>
                  </a:lnTo>
                  <a:lnTo>
                    <a:pt x="52468" y="238775"/>
                  </a:lnTo>
                  <a:lnTo>
                    <a:pt x="40279" y="239875"/>
                  </a:lnTo>
                  <a:lnTo>
                    <a:pt x="28330" y="240742"/>
                  </a:lnTo>
                  <a:lnTo>
                    <a:pt x="15577" y="241458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04306" y="323027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77063" y="3213073"/>
              <a:ext cx="116757" cy="196187"/>
            </a:xfrm>
            <a:custGeom>
              <a:avLst/>
              <a:gdLst/>
              <a:ahLst/>
              <a:cxnLst/>
              <a:rect l="0" t="0" r="0" b="0"/>
              <a:pathLst>
                <a:path w="116757" h="196187">
                  <a:moveTo>
                    <a:pt x="22000" y="111958"/>
                  </a:moveTo>
                  <a:lnTo>
                    <a:pt x="30801" y="108957"/>
                  </a:lnTo>
                  <a:lnTo>
                    <a:pt x="39148" y="105534"/>
                  </a:lnTo>
                  <a:lnTo>
                    <a:pt x="47847" y="101343"/>
                  </a:lnTo>
                  <a:lnTo>
                    <a:pt x="56968" y="96616"/>
                  </a:lnTo>
                  <a:lnTo>
                    <a:pt x="66463" y="91783"/>
                  </a:lnTo>
                  <a:lnTo>
                    <a:pt x="76246" y="87096"/>
                  </a:lnTo>
                  <a:lnTo>
                    <a:pt x="85914" y="82315"/>
                  </a:lnTo>
                  <a:lnTo>
                    <a:pt x="94792" y="76816"/>
                  </a:lnTo>
                  <a:lnTo>
                    <a:pt x="102562" y="70297"/>
                  </a:lnTo>
                  <a:lnTo>
                    <a:pt x="108929" y="62612"/>
                  </a:lnTo>
                  <a:lnTo>
                    <a:pt x="113458" y="53619"/>
                  </a:lnTo>
                  <a:lnTo>
                    <a:pt x="116084" y="43391"/>
                  </a:lnTo>
                  <a:lnTo>
                    <a:pt x="116729" y="32625"/>
                  </a:lnTo>
                  <a:lnTo>
                    <a:pt x="115125" y="22478"/>
                  </a:lnTo>
                  <a:lnTo>
                    <a:pt x="111344" y="13566"/>
                  </a:lnTo>
                  <a:lnTo>
                    <a:pt x="105724" y="6452"/>
                  </a:lnTo>
                  <a:lnTo>
                    <a:pt x="98672" y="1882"/>
                  </a:lnTo>
                  <a:lnTo>
                    <a:pt x="90563" y="0"/>
                  </a:lnTo>
                  <a:lnTo>
                    <a:pt x="81698" y="482"/>
                  </a:lnTo>
                  <a:lnTo>
                    <a:pt x="72303" y="2842"/>
                  </a:lnTo>
                  <a:lnTo>
                    <a:pt x="62547" y="6604"/>
                  </a:lnTo>
                  <a:lnTo>
                    <a:pt x="52710" y="11378"/>
                  </a:lnTo>
                  <a:lnTo>
                    <a:pt x="43178" y="16864"/>
                  </a:lnTo>
                  <a:lnTo>
                    <a:pt x="34141" y="22848"/>
                  </a:lnTo>
                  <a:lnTo>
                    <a:pt x="25767" y="29337"/>
                  </a:lnTo>
                  <a:lnTo>
                    <a:pt x="18288" y="36532"/>
                  </a:lnTo>
                  <a:lnTo>
                    <a:pt x="11748" y="44496"/>
                  </a:lnTo>
                  <a:lnTo>
                    <a:pt x="6355" y="53474"/>
                  </a:lnTo>
                  <a:lnTo>
                    <a:pt x="2556" y="63944"/>
                  </a:lnTo>
                  <a:lnTo>
                    <a:pt x="449" y="76021"/>
                  </a:lnTo>
                  <a:lnTo>
                    <a:pt x="0" y="89201"/>
                  </a:lnTo>
                  <a:lnTo>
                    <a:pt x="1211" y="102578"/>
                  </a:lnTo>
                  <a:lnTo>
                    <a:pt x="3913" y="115604"/>
                  </a:lnTo>
                  <a:lnTo>
                    <a:pt x="7827" y="127940"/>
                  </a:lnTo>
                  <a:lnTo>
                    <a:pt x="12662" y="139298"/>
                  </a:lnTo>
                  <a:lnTo>
                    <a:pt x="18174" y="149632"/>
                  </a:lnTo>
                  <a:lnTo>
                    <a:pt x="24330" y="158910"/>
                  </a:lnTo>
                  <a:lnTo>
                    <a:pt x="31293" y="167011"/>
                  </a:lnTo>
                  <a:lnTo>
                    <a:pt x="39094" y="173980"/>
                  </a:lnTo>
                  <a:lnTo>
                    <a:pt x="47790" y="179833"/>
                  </a:lnTo>
                  <a:lnTo>
                    <a:pt x="57538" y="184475"/>
                  </a:lnTo>
                  <a:lnTo>
                    <a:pt x="68304" y="187970"/>
                  </a:lnTo>
                  <a:lnTo>
                    <a:pt x="79322" y="190510"/>
                  </a:lnTo>
                  <a:lnTo>
                    <a:pt x="90279" y="192582"/>
                  </a:lnTo>
                  <a:lnTo>
                    <a:pt x="102133" y="194370"/>
                  </a:lnTo>
                  <a:lnTo>
                    <a:pt x="116756" y="1961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305283" y="3246737"/>
              <a:ext cx="109636" cy="145164"/>
            </a:xfrm>
            <a:custGeom>
              <a:avLst/>
              <a:gdLst/>
              <a:ahLst/>
              <a:cxnLst/>
              <a:rect l="0" t="0" r="0" b="0"/>
              <a:pathLst>
                <a:path w="109636" h="145164">
                  <a:moveTo>
                    <a:pt x="78049" y="4594"/>
                  </a:moveTo>
                  <a:lnTo>
                    <a:pt x="69248" y="1794"/>
                  </a:lnTo>
                  <a:lnTo>
                    <a:pt x="60901" y="293"/>
                  </a:lnTo>
                  <a:lnTo>
                    <a:pt x="52207" y="0"/>
                  </a:lnTo>
                  <a:lnTo>
                    <a:pt x="43259" y="1198"/>
                  </a:lnTo>
                  <a:lnTo>
                    <a:pt x="34412" y="4610"/>
                  </a:lnTo>
                  <a:lnTo>
                    <a:pt x="25882" y="10439"/>
                  </a:lnTo>
                  <a:lnTo>
                    <a:pt x="18040" y="18425"/>
                  </a:lnTo>
                  <a:lnTo>
                    <a:pt x="11459" y="28137"/>
                  </a:lnTo>
                  <a:lnTo>
                    <a:pt x="6340" y="39148"/>
                  </a:lnTo>
                  <a:lnTo>
                    <a:pt x="2718" y="51095"/>
                  </a:lnTo>
                  <a:lnTo>
                    <a:pt x="646" y="63705"/>
                  </a:lnTo>
                  <a:lnTo>
                    <a:pt x="0" y="76764"/>
                  </a:lnTo>
                  <a:lnTo>
                    <a:pt x="853" y="89802"/>
                  </a:lnTo>
                  <a:lnTo>
                    <a:pt x="3544" y="102102"/>
                  </a:lnTo>
                  <a:lnTo>
                    <a:pt x="8099" y="113329"/>
                  </a:lnTo>
                  <a:lnTo>
                    <a:pt x="14427" y="123172"/>
                  </a:lnTo>
                  <a:lnTo>
                    <a:pt x="22494" y="131187"/>
                  </a:lnTo>
                  <a:lnTo>
                    <a:pt x="32102" y="137314"/>
                  </a:lnTo>
                  <a:lnTo>
                    <a:pt x="42789" y="141632"/>
                  </a:lnTo>
                  <a:lnTo>
                    <a:pt x="53946" y="144180"/>
                  </a:lnTo>
                  <a:lnTo>
                    <a:pt x="65173" y="145163"/>
                  </a:lnTo>
                  <a:lnTo>
                    <a:pt x="75847" y="145042"/>
                  </a:lnTo>
                  <a:lnTo>
                    <a:pt x="86085" y="144433"/>
                  </a:lnTo>
                  <a:lnTo>
                    <a:pt x="96779" y="143290"/>
                  </a:lnTo>
                  <a:lnTo>
                    <a:pt x="109635" y="1414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077591" y="2935476"/>
            <a:ext cx="3796360" cy="663296"/>
            <a:chOff x="1077591" y="2935476"/>
            <a:chExt cx="3796360" cy="663296"/>
          </a:xfrm>
        </p:grpSpPr>
        <p:sp>
          <p:nvSpPr>
            <p:cNvPr id="73" name="Freeform 72"/>
            <p:cNvSpPr/>
            <p:nvPr/>
          </p:nvSpPr>
          <p:spPr>
            <a:xfrm>
              <a:off x="3530746" y="3009176"/>
              <a:ext cx="10515" cy="484311"/>
            </a:xfrm>
            <a:custGeom>
              <a:avLst/>
              <a:gdLst/>
              <a:ahLst/>
              <a:cxnLst/>
              <a:rect l="0" t="0" r="0" b="0"/>
              <a:pathLst>
                <a:path w="10515" h="484311">
                  <a:moveTo>
                    <a:pt x="10514" y="0"/>
                  </a:moveTo>
                  <a:lnTo>
                    <a:pt x="7647" y="9002"/>
                  </a:lnTo>
                  <a:lnTo>
                    <a:pt x="5505" y="19269"/>
                  </a:lnTo>
                  <a:lnTo>
                    <a:pt x="3902" y="31862"/>
                  </a:lnTo>
                  <a:lnTo>
                    <a:pt x="2722" y="46735"/>
                  </a:lnTo>
                  <a:lnTo>
                    <a:pt x="1873" y="63828"/>
                  </a:lnTo>
                  <a:lnTo>
                    <a:pt x="1275" y="82859"/>
                  </a:lnTo>
                  <a:lnTo>
                    <a:pt x="861" y="102951"/>
                  </a:lnTo>
                  <a:lnTo>
                    <a:pt x="577" y="122797"/>
                  </a:lnTo>
                  <a:lnTo>
                    <a:pt x="383" y="141687"/>
                  </a:lnTo>
                  <a:lnTo>
                    <a:pt x="252" y="159464"/>
                  </a:lnTo>
                  <a:lnTo>
                    <a:pt x="164" y="176250"/>
                  </a:lnTo>
                  <a:lnTo>
                    <a:pt x="105" y="192246"/>
                  </a:lnTo>
                  <a:lnTo>
                    <a:pt x="65" y="207652"/>
                  </a:lnTo>
                  <a:lnTo>
                    <a:pt x="38" y="222632"/>
                  </a:lnTo>
                  <a:lnTo>
                    <a:pt x="21" y="237314"/>
                  </a:lnTo>
                  <a:lnTo>
                    <a:pt x="9" y="251789"/>
                  </a:lnTo>
                  <a:lnTo>
                    <a:pt x="1" y="266121"/>
                  </a:lnTo>
                  <a:lnTo>
                    <a:pt x="0" y="280353"/>
                  </a:lnTo>
                  <a:lnTo>
                    <a:pt x="170" y="294351"/>
                  </a:lnTo>
                  <a:lnTo>
                    <a:pt x="816" y="307830"/>
                  </a:lnTo>
                  <a:lnTo>
                    <a:pt x="2063" y="320688"/>
                  </a:lnTo>
                  <a:lnTo>
                    <a:pt x="3715" y="333459"/>
                  </a:lnTo>
                  <a:lnTo>
                    <a:pt x="5362" y="347172"/>
                  </a:lnTo>
                  <a:lnTo>
                    <a:pt x="6764" y="362323"/>
                  </a:lnTo>
                  <a:lnTo>
                    <a:pt x="7856" y="378585"/>
                  </a:lnTo>
                  <a:lnTo>
                    <a:pt x="8664" y="395119"/>
                  </a:lnTo>
                  <a:lnTo>
                    <a:pt x="9242" y="411376"/>
                  </a:lnTo>
                  <a:lnTo>
                    <a:pt x="9647" y="426762"/>
                  </a:lnTo>
                  <a:lnTo>
                    <a:pt x="9972" y="442098"/>
                  </a:lnTo>
                  <a:lnTo>
                    <a:pt x="10244" y="459840"/>
                  </a:lnTo>
                  <a:lnTo>
                    <a:pt x="10514" y="484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88576" y="3135518"/>
              <a:ext cx="410612" cy="42115"/>
            </a:xfrm>
            <a:custGeom>
              <a:avLst/>
              <a:gdLst/>
              <a:ahLst/>
              <a:cxnLst/>
              <a:rect l="0" t="0" r="0" b="0"/>
              <a:pathLst>
                <a:path w="410612" h="42115">
                  <a:moveTo>
                    <a:pt x="410611" y="0"/>
                  </a:moveTo>
                  <a:lnTo>
                    <a:pt x="398809" y="67"/>
                  </a:lnTo>
                  <a:lnTo>
                    <a:pt x="387040" y="707"/>
                  </a:lnTo>
                  <a:lnTo>
                    <a:pt x="374150" y="1999"/>
                  </a:lnTo>
                  <a:lnTo>
                    <a:pt x="360302" y="3686"/>
                  </a:lnTo>
                  <a:lnTo>
                    <a:pt x="345973" y="5354"/>
                  </a:lnTo>
                  <a:lnTo>
                    <a:pt x="331490" y="6767"/>
                  </a:lnTo>
                  <a:lnTo>
                    <a:pt x="316521" y="7866"/>
                  </a:lnTo>
                  <a:lnTo>
                    <a:pt x="300201" y="8676"/>
                  </a:lnTo>
                  <a:lnTo>
                    <a:pt x="282160" y="9260"/>
                  </a:lnTo>
                  <a:lnTo>
                    <a:pt x="262978" y="9838"/>
                  </a:lnTo>
                  <a:lnTo>
                    <a:pt x="243863" y="10767"/>
                  </a:lnTo>
                  <a:lnTo>
                    <a:pt x="225525" y="12207"/>
                  </a:lnTo>
                  <a:lnTo>
                    <a:pt x="208146" y="13989"/>
                  </a:lnTo>
                  <a:lnTo>
                    <a:pt x="191641" y="15725"/>
                  </a:lnTo>
                  <a:lnTo>
                    <a:pt x="175840" y="17187"/>
                  </a:lnTo>
                  <a:lnTo>
                    <a:pt x="160568" y="18319"/>
                  </a:lnTo>
                  <a:lnTo>
                    <a:pt x="145677" y="19154"/>
                  </a:lnTo>
                  <a:lnTo>
                    <a:pt x="131062" y="19754"/>
                  </a:lnTo>
                  <a:lnTo>
                    <a:pt x="116802" y="20344"/>
                  </a:lnTo>
                  <a:lnTo>
                    <a:pt x="103145" y="21280"/>
                  </a:lnTo>
                  <a:lnTo>
                    <a:pt x="90176" y="22729"/>
                  </a:lnTo>
                  <a:lnTo>
                    <a:pt x="77670" y="24688"/>
                  </a:lnTo>
                  <a:lnTo>
                    <a:pt x="65199" y="27075"/>
                  </a:lnTo>
                  <a:lnTo>
                    <a:pt x="52528" y="29786"/>
                  </a:lnTo>
                  <a:lnTo>
                    <a:pt x="40192" y="32584"/>
                  </a:lnTo>
                  <a:lnTo>
                    <a:pt x="28192" y="35370"/>
                  </a:lnTo>
                  <a:lnTo>
                    <a:pt x="15471" y="3838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77591" y="3509843"/>
              <a:ext cx="2516312" cy="88929"/>
            </a:xfrm>
            <a:custGeom>
              <a:avLst/>
              <a:gdLst/>
              <a:ahLst/>
              <a:cxnLst/>
              <a:rect l="0" t="0" r="0" b="0"/>
              <a:pathLst>
                <a:path w="2516312" h="88929">
                  <a:moveTo>
                    <a:pt x="2516311" y="15229"/>
                  </a:moveTo>
                  <a:lnTo>
                    <a:pt x="2507376" y="18029"/>
                  </a:lnTo>
                  <a:lnTo>
                    <a:pt x="2497748" y="19531"/>
                  </a:lnTo>
                  <a:lnTo>
                    <a:pt x="2486466" y="19846"/>
                  </a:lnTo>
                  <a:lnTo>
                    <a:pt x="2473971" y="19512"/>
                  </a:lnTo>
                  <a:lnTo>
                    <a:pt x="2461140" y="19341"/>
                  </a:lnTo>
                  <a:lnTo>
                    <a:pt x="2448513" y="19770"/>
                  </a:lnTo>
                  <a:lnTo>
                    <a:pt x="2435957" y="20566"/>
                  </a:lnTo>
                  <a:lnTo>
                    <a:pt x="2422865" y="21039"/>
                  </a:lnTo>
                  <a:lnTo>
                    <a:pt x="2408918" y="20807"/>
                  </a:lnTo>
                  <a:lnTo>
                    <a:pt x="2394264" y="19973"/>
                  </a:lnTo>
                  <a:lnTo>
                    <a:pt x="2379342" y="18940"/>
                  </a:lnTo>
                  <a:lnTo>
                    <a:pt x="2364438" y="17984"/>
                  </a:lnTo>
                  <a:lnTo>
                    <a:pt x="2349343" y="17206"/>
                  </a:lnTo>
                  <a:lnTo>
                    <a:pt x="2333463" y="16616"/>
                  </a:lnTo>
                  <a:lnTo>
                    <a:pt x="2316530" y="16189"/>
                  </a:lnTo>
                  <a:lnTo>
                    <a:pt x="2298904" y="15885"/>
                  </a:lnTo>
                  <a:lnTo>
                    <a:pt x="2281372" y="15675"/>
                  </a:lnTo>
                  <a:lnTo>
                    <a:pt x="2264392" y="15530"/>
                  </a:lnTo>
                  <a:lnTo>
                    <a:pt x="2248076" y="15432"/>
                  </a:lnTo>
                  <a:lnTo>
                    <a:pt x="2232360" y="15365"/>
                  </a:lnTo>
                  <a:lnTo>
                    <a:pt x="2217124" y="15320"/>
                  </a:lnTo>
                  <a:lnTo>
                    <a:pt x="2202247" y="15290"/>
                  </a:lnTo>
                  <a:lnTo>
                    <a:pt x="2187631" y="15270"/>
                  </a:lnTo>
                  <a:lnTo>
                    <a:pt x="2173198" y="15256"/>
                  </a:lnTo>
                  <a:lnTo>
                    <a:pt x="2158892" y="15247"/>
                  </a:lnTo>
                  <a:lnTo>
                    <a:pt x="2144673" y="15241"/>
                  </a:lnTo>
                  <a:lnTo>
                    <a:pt x="2130508" y="15237"/>
                  </a:lnTo>
                  <a:lnTo>
                    <a:pt x="2116215" y="15234"/>
                  </a:lnTo>
                  <a:lnTo>
                    <a:pt x="2101475" y="15233"/>
                  </a:lnTo>
                  <a:lnTo>
                    <a:pt x="2086151" y="15231"/>
                  </a:lnTo>
                  <a:lnTo>
                    <a:pt x="2070437" y="15230"/>
                  </a:lnTo>
                  <a:lnTo>
                    <a:pt x="2054734" y="15230"/>
                  </a:lnTo>
                  <a:lnTo>
                    <a:pt x="2039278" y="15230"/>
                  </a:lnTo>
                  <a:lnTo>
                    <a:pt x="2023967" y="15230"/>
                  </a:lnTo>
                  <a:lnTo>
                    <a:pt x="2008468" y="15229"/>
                  </a:lnTo>
                  <a:lnTo>
                    <a:pt x="1992595" y="15229"/>
                  </a:lnTo>
                  <a:lnTo>
                    <a:pt x="1976324" y="15229"/>
                  </a:lnTo>
                  <a:lnTo>
                    <a:pt x="1959709" y="15229"/>
                  </a:lnTo>
                  <a:lnTo>
                    <a:pt x="1942823" y="15229"/>
                  </a:lnTo>
                  <a:lnTo>
                    <a:pt x="1925736" y="15229"/>
                  </a:lnTo>
                  <a:lnTo>
                    <a:pt x="1908505" y="15229"/>
                  </a:lnTo>
                  <a:lnTo>
                    <a:pt x="1891174" y="15229"/>
                  </a:lnTo>
                  <a:lnTo>
                    <a:pt x="1873773" y="15229"/>
                  </a:lnTo>
                  <a:lnTo>
                    <a:pt x="1856324" y="15229"/>
                  </a:lnTo>
                  <a:lnTo>
                    <a:pt x="1838844" y="15229"/>
                  </a:lnTo>
                  <a:lnTo>
                    <a:pt x="1821341" y="15229"/>
                  </a:lnTo>
                  <a:lnTo>
                    <a:pt x="1803823" y="15229"/>
                  </a:lnTo>
                  <a:lnTo>
                    <a:pt x="1786295" y="15229"/>
                  </a:lnTo>
                  <a:lnTo>
                    <a:pt x="1768761" y="15229"/>
                  </a:lnTo>
                  <a:lnTo>
                    <a:pt x="1751222" y="15229"/>
                  </a:lnTo>
                  <a:lnTo>
                    <a:pt x="1733676" y="15229"/>
                  </a:lnTo>
                  <a:lnTo>
                    <a:pt x="1715960" y="15229"/>
                  </a:lnTo>
                  <a:lnTo>
                    <a:pt x="1697767" y="15229"/>
                  </a:lnTo>
                  <a:lnTo>
                    <a:pt x="1678968" y="15229"/>
                  </a:lnTo>
                  <a:lnTo>
                    <a:pt x="1659596" y="15229"/>
                  </a:lnTo>
                  <a:lnTo>
                    <a:pt x="1639753" y="15229"/>
                  </a:lnTo>
                  <a:lnTo>
                    <a:pt x="1619555" y="15224"/>
                  </a:lnTo>
                  <a:lnTo>
                    <a:pt x="1599262" y="15051"/>
                  </a:lnTo>
                  <a:lnTo>
                    <a:pt x="1579258" y="14403"/>
                  </a:lnTo>
                  <a:lnTo>
                    <a:pt x="1559725" y="13155"/>
                  </a:lnTo>
                  <a:lnTo>
                    <a:pt x="1540508" y="11502"/>
                  </a:lnTo>
                  <a:lnTo>
                    <a:pt x="1521225" y="9854"/>
                  </a:lnTo>
                  <a:lnTo>
                    <a:pt x="1501650" y="8451"/>
                  </a:lnTo>
                  <a:lnTo>
                    <a:pt x="1481570" y="7358"/>
                  </a:lnTo>
                  <a:lnTo>
                    <a:pt x="1460710" y="6550"/>
                  </a:lnTo>
                  <a:lnTo>
                    <a:pt x="1439008" y="5972"/>
                  </a:lnTo>
                  <a:lnTo>
                    <a:pt x="1416720" y="5567"/>
                  </a:lnTo>
                  <a:lnTo>
                    <a:pt x="1394305" y="5288"/>
                  </a:lnTo>
                  <a:lnTo>
                    <a:pt x="1372045" y="5096"/>
                  </a:lnTo>
                  <a:lnTo>
                    <a:pt x="1350029" y="4967"/>
                  </a:lnTo>
                  <a:lnTo>
                    <a:pt x="1328255" y="4879"/>
                  </a:lnTo>
                  <a:lnTo>
                    <a:pt x="1306677" y="4820"/>
                  </a:lnTo>
                  <a:lnTo>
                    <a:pt x="1285083" y="4781"/>
                  </a:lnTo>
                  <a:lnTo>
                    <a:pt x="1263126" y="4754"/>
                  </a:lnTo>
                  <a:lnTo>
                    <a:pt x="1240648" y="4732"/>
                  </a:lnTo>
                  <a:lnTo>
                    <a:pt x="1217821" y="4547"/>
                  </a:lnTo>
                  <a:lnTo>
                    <a:pt x="1195036" y="3891"/>
                  </a:lnTo>
                  <a:lnTo>
                    <a:pt x="1172518" y="2641"/>
                  </a:lnTo>
                  <a:lnTo>
                    <a:pt x="1150160" y="1158"/>
                  </a:lnTo>
                  <a:lnTo>
                    <a:pt x="1127622" y="155"/>
                  </a:lnTo>
                  <a:lnTo>
                    <a:pt x="1104722" y="0"/>
                  </a:lnTo>
                  <a:lnTo>
                    <a:pt x="1081597" y="559"/>
                  </a:lnTo>
                  <a:lnTo>
                    <a:pt x="1058605" y="1398"/>
                  </a:lnTo>
                  <a:lnTo>
                    <a:pt x="1035945" y="2223"/>
                  </a:lnTo>
                  <a:lnTo>
                    <a:pt x="1013489" y="2910"/>
                  </a:lnTo>
                  <a:lnTo>
                    <a:pt x="990886" y="3438"/>
                  </a:lnTo>
                  <a:lnTo>
                    <a:pt x="967937" y="3825"/>
                  </a:lnTo>
                  <a:lnTo>
                    <a:pt x="944609" y="4100"/>
                  </a:lnTo>
                  <a:lnTo>
                    <a:pt x="920949" y="4292"/>
                  </a:lnTo>
                  <a:lnTo>
                    <a:pt x="897031" y="4424"/>
                  </a:lnTo>
                  <a:lnTo>
                    <a:pt x="873087" y="4514"/>
                  </a:lnTo>
                  <a:lnTo>
                    <a:pt x="849478" y="4575"/>
                  </a:lnTo>
                  <a:lnTo>
                    <a:pt x="826371" y="4621"/>
                  </a:lnTo>
                  <a:lnTo>
                    <a:pt x="803601" y="4822"/>
                  </a:lnTo>
                  <a:lnTo>
                    <a:pt x="780779" y="5488"/>
                  </a:lnTo>
                  <a:lnTo>
                    <a:pt x="757680" y="6750"/>
                  </a:lnTo>
                  <a:lnTo>
                    <a:pt x="734249" y="8411"/>
                  </a:lnTo>
                  <a:lnTo>
                    <a:pt x="710520" y="10065"/>
                  </a:lnTo>
                  <a:lnTo>
                    <a:pt x="686552" y="11476"/>
                  </a:lnTo>
                  <a:lnTo>
                    <a:pt x="662403" y="12744"/>
                  </a:lnTo>
                  <a:lnTo>
                    <a:pt x="638125" y="14202"/>
                  </a:lnTo>
                  <a:lnTo>
                    <a:pt x="613755" y="16030"/>
                  </a:lnTo>
                  <a:lnTo>
                    <a:pt x="589322" y="18088"/>
                  </a:lnTo>
                  <a:lnTo>
                    <a:pt x="564846" y="20016"/>
                  </a:lnTo>
                  <a:lnTo>
                    <a:pt x="540336" y="21615"/>
                  </a:lnTo>
                  <a:lnTo>
                    <a:pt x="515637" y="23011"/>
                  </a:lnTo>
                  <a:lnTo>
                    <a:pt x="490450" y="24555"/>
                  </a:lnTo>
                  <a:lnTo>
                    <a:pt x="464653" y="26445"/>
                  </a:lnTo>
                  <a:lnTo>
                    <a:pt x="438446" y="28715"/>
                  </a:lnTo>
                  <a:lnTo>
                    <a:pt x="412239" y="31317"/>
                  </a:lnTo>
                  <a:lnTo>
                    <a:pt x="386275" y="34183"/>
                  </a:lnTo>
                  <a:lnTo>
                    <a:pt x="360620" y="37243"/>
                  </a:lnTo>
                  <a:lnTo>
                    <a:pt x="335248" y="40443"/>
                  </a:lnTo>
                  <a:lnTo>
                    <a:pt x="310109" y="43741"/>
                  </a:lnTo>
                  <a:lnTo>
                    <a:pt x="285312" y="47108"/>
                  </a:lnTo>
                  <a:lnTo>
                    <a:pt x="261115" y="50521"/>
                  </a:lnTo>
                  <a:lnTo>
                    <a:pt x="237606" y="53965"/>
                  </a:lnTo>
                  <a:lnTo>
                    <a:pt x="214563" y="57431"/>
                  </a:lnTo>
                  <a:lnTo>
                    <a:pt x="191557" y="60911"/>
                  </a:lnTo>
                  <a:lnTo>
                    <a:pt x="168348" y="64396"/>
                  </a:lnTo>
                  <a:lnTo>
                    <a:pt x="145354" y="67720"/>
                  </a:lnTo>
                  <a:lnTo>
                    <a:pt x="123514" y="70573"/>
                  </a:lnTo>
                  <a:lnTo>
                    <a:pt x="103272" y="72828"/>
                  </a:lnTo>
                  <a:lnTo>
                    <a:pt x="84748" y="74680"/>
                  </a:lnTo>
                  <a:lnTo>
                    <a:pt x="67991" y="76539"/>
                  </a:lnTo>
                  <a:lnTo>
                    <a:pt x="52845" y="78640"/>
                  </a:lnTo>
                  <a:lnTo>
                    <a:pt x="39461" y="80892"/>
                  </a:lnTo>
                  <a:lnTo>
                    <a:pt x="27077" y="83188"/>
                  </a:lnTo>
                  <a:lnTo>
                    <a:pt x="14600" y="85733"/>
                  </a:lnTo>
                  <a:lnTo>
                    <a:pt x="0" y="88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83498" y="2935476"/>
              <a:ext cx="21058" cy="568540"/>
            </a:xfrm>
            <a:custGeom>
              <a:avLst/>
              <a:gdLst/>
              <a:ahLst/>
              <a:cxnLst/>
              <a:rect l="0" t="0" r="0" b="0"/>
              <a:pathLst>
                <a:path w="21058" h="568540">
                  <a:moveTo>
                    <a:pt x="21057" y="0"/>
                  </a:moveTo>
                  <a:lnTo>
                    <a:pt x="18190" y="11869"/>
                  </a:lnTo>
                  <a:lnTo>
                    <a:pt x="16048" y="24278"/>
                  </a:lnTo>
                  <a:lnTo>
                    <a:pt x="14445" y="38475"/>
                  </a:lnTo>
                  <a:lnTo>
                    <a:pt x="13265" y="54528"/>
                  </a:lnTo>
                  <a:lnTo>
                    <a:pt x="12416" y="72469"/>
                  </a:lnTo>
                  <a:lnTo>
                    <a:pt x="11819" y="92098"/>
                  </a:lnTo>
                  <a:lnTo>
                    <a:pt x="11404" y="112604"/>
                  </a:lnTo>
                  <a:lnTo>
                    <a:pt x="11120" y="132735"/>
                  </a:lnTo>
                  <a:lnTo>
                    <a:pt x="10926" y="151817"/>
                  </a:lnTo>
                  <a:lnTo>
                    <a:pt x="10795" y="169726"/>
                  </a:lnTo>
                  <a:lnTo>
                    <a:pt x="10708" y="186600"/>
                  </a:lnTo>
                  <a:lnTo>
                    <a:pt x="10649" y="202660"/>
                  </a:lnTo>
                  <a:lnTo>
                    <a:pt x="10609" y="218278"/>
                  </a:lnTo>
                  <a:lnTo>
                    <a:pt x="10582" y="233934"/>
                  </a:lnTo>
                  <a:lnTo>
                    <a:pt x="10564" y="249882"/>
                  </a:lnTo>
                  <a:lnTo>
                    <a:pt x="10552" y="266021"/>
                  </a:lnTo>
                  <a:lnTo>
                    <a:pt x="10545" y="282010"/>
                  </a:lnTo>
                  <a:lnTo>
                    <a:pt x="10535" y="297654"/>
                  </a:lnTo>
                  <a:lnTo>
                    <a:pt x="10358" y="312922"/>
                  </a:lnTo>
                  <a:lnTo>
                    <a:pt x="9708" y="327859"/>
                  </a:lnTo>
                  <a:lnTo>
                    <a:pt x="8457" y="342536"/>
                  </a:lnTo>
                  <a:lnTo>
                    <a:pt x="6803" y="357020"/>
                  </a:lnTo>
                  <a:lnTo>
                    <a:pt x="5154" y="371365"/>
                  </a:lnTo>
                  <a:lnTo>
                    <a:pt x="3751" y="385622"/>
                  </a:lnTo>
                  <a:lnTo>
                    <a:pt x="2658" y="400147"/>
                  </a:lnTo>
                  <a:lnTo>
                    <a:pt x="1850" y="415577"/>
                  </a:lnTo>
                  <a:lnTo>
                    <a:pt x="1272" y="432177"/>
                  </a:lnTo>
                  <a:lnTo>
                    <a:pt x="867" y="449564"/>
                  </a:lnTo>
                  <a:lnTo>
                    <a:pt x="587" y="466927"/>
                  </a:lnTo>
                  <a:lnTo>
                    <a:pt x="396" y="483781"/>
                  </a:lnTo>
                  <a:lnTo>
                    <a:pt x="266" y="499784"/>
                  </a:lnTo>
                  <a:lnTo>
                    <a:pt x="164" y="516352"/>
                  </a:lnTo>
                  <a:lnTo>
                    <a:pt x="81" y="537172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04514" y="3177632"/>
              <a:ext cx="315856" cy="147400"/>
            </a:xfrm>
            <a:custGeom>
              <a:avLst/>
              <a:gdLst/>
              <a:ahLst/>
              <a:cxnLst/>
              <a:rect l="0" t="0" r="0" b="0"/>
              <a:pathLst>
                <a:path w="315856" h="147400">
                  <a:moveTo>
                    <a:pt x="315855" y="0"/>
                  </a:moveTo>
                  <a:lnTo>
                    <a:pt x="307054" y="3000"/>
                  </a:lnTo>
                  <a:lnTo>
                    <a:pt x="298707" y="6423"/>
                  </a:lnTo>
                  <a:lnTo>
                    <a:pt x="290013" y="10619"/>
                  </a:lnTo>
                  <a:lnTo>
                    <a:pt x="281064" y="15519"/>
                  </a:lnTo>
                  <a:lnTo>
                    <a:pt x="272217" y="21001"/>
                  </a:lnTo>
                  <a:lnTo>
                    <a:pt x="263674" y="26926"/>
                  </a:lnTo>
                  <a:lnTo>
                    <a:pt x="255313" y="33015"/>
                  </a:lnTo>
                  <a:lnTo>
                    <a:pt x="246787" y="38865"/>
                  </a:lnTo>
                  <a:lnTo>
                    <a:pt x="237894" y="44281"/>
                  </a:lnTo>
                  <a:lnTo>
                    <a:pt x="228277" y="49407"/>
                  </a:lnTo>
                  <a:lnTo>
                    <a:pt x="217371" y="54616"/>
                  </a:lnTo>
                  <a:lnTo>
                    <a:pt x="204998" y="60118"/>
                  </a:lnTo>
                  <a:lnTo>
                    <a:pt x="191619" y="65798"/>
                  </a:lnTo>
                  <a:lnTo>
                    <a:pt x="178107" y="71312"/>
                  </a:lnTo>
                  <a:lnTo>
                    <a:pt x="164978" y="76472"/>
                  </a:lnTo>
                  <a:lnTo>
                    <a:pt x="152062" y="81411"/>
                  </a:lnTo>
                  <a:lnTo>
                    <a:pt x="138719" y="86488"/>
                  </a:lnTo>
                  <a:lnTo>
                    <a:pt x="124598" y="91903"/>
                  </a:lnTo>
                  <a:lnTo>
                    <a:pt x="109826" y="97693"/>
                  </a:lnTo>
                  <a:lnTo>
                    <a:pt x="94823" y="103812"/>
                  </a:lnTo>
                  <a:lnTo>
                    <a:pt x="79882" y="110186"/>
                  </a:lnTo>
                  <a:lnTo>
                    <a:pt x="65334" y="116639"/>
                  </a:lnTo>
                  <a:lnTo>
                    <a:pt x="49979" y="123633"/>
                  </a:lnTo>
                  <a:lnTo>
                    <a:pt x="30240" y="13290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286817" y="3313520"/>
              <a:ext cx="159895" cy="181751"/>
            </a:xfrm>
            <a:custGeom>
              <a:avLst/>
              <a:gdLst/>
              <a:ahLst/>
              <a:cxnLst/>
              <a:rect l="0" t="0" r="0" b="0"/>
              <a:pathLst>
                <a:path w="159895" h="181751">
                  <a:moveTo>
                    <a:pt x="12494" y="85210"/>
                  </a:moveTo>
                  <a:lnTo>
                    <a:pt x="18496" y="79410"/>
                  </a:lnTo>
                  <a:lnTo>
                    <a:pt x="25341" y="74485"/>
                  </a:lnTo>
                  <a:lnTo>
                    <a:pt x="33728" y="69983"/>
                  </a:lnTo>
                  <a:lnTo>
                    <a:pt x="43356" y="65762"/>
                  </a:lnTo>
                  <a:lnTo>
                    <a:pt x="53671" y="61748"/>
                  </a:lnTo>
                  <a:lnTo>
                    <a:pt x="64278" y="57887"/>
                  </a:lnTo>
                  <a:lnTo>
                    <a:pt x="74976" y="54134"/>
                  </a:lnTo>
                  <a:lnTo>
                    <a:pt x="85676" y="50459"/>
                  </a:lnTo>
                  <a:lnTo>
                    <a:pt x="96339" y="46827"/>
                  </a:lnTo>
                  <a:lnTo>
                    <a:pt x="106632" y="42896"/>
                  </a:lnTo>
                  <a:lnTo>
                    <a:pt x="115945" y="38039"/>
                  </a:lnTo>
                  <a:lnTo>
                    <a:pt x="124002" y="31998"/>
                  </a:lnTo>
                  <a:lnTo>
                    <a:pt x="130055" y="25160"/>
                  </a:lnTo>
                  <a:lnTo>
                    <a:pt x="132777" y="18339"/>
                  </a:lnTo>
                  <a:lnTo>
                    <a:pt x="131751" y="12022"/>
                  </a:lnTo>
                  <a:lnTo>
                    <a:pt x="127501" y="6666"/>
                  </a:lnTo>
                  <a:lnTo>
                    <a:pt x="120994" y="2832"/>
                  </a:lnTo>
                  <a:lnTo>
                    <a:pt x="113033" y="670"/>
                  </a:lnTo>
                  <a:lnTo>
                    <a:pt x="104153" y="0"/>
                  </a:lnTo>
                  <a:lnTo>
                    <a:pt x="94690" y="523"/>
                  </a:lnTo>
                  <a:lnTo>
                    <a:pt x="84856" y="1952"/>
                  </a:lnTo>
                  <a:lnTo>
                    <a:pt x="74782" y="4364"/>
                  </a:lnTo>
                  <a:lnTo>
                    <a:pt x="64552" y="8184"/>
                  </a:lnTo>
                  <a:lnTo>
                    <a:pt x="54230" y="13531"/>
                  </a:lnTo>
                  <a:lnTo>
                    <a:pt x="44177" y="20240"/>
                  </a:lnTo>
                  <a:lnTo>
                    <a:pt x="35031" y="28039"/>
                  </a:lnTo>
                  <a:lnTo>
                    <a:pt x="27067" y="36656"/>
                  </a:lnTo>
                  <a:lnTo>
                    <a:pt x="20227" y="45865"/>
                  </a:lnTo>
                  <a:lnTo>
                    <a:pt x="14317" y="55492"/>
                  </a:lnTo>
                  <a:lnTo>
                    <a:pt x="9127" y="65409"/>
                  </a:lnTo>
                  <a:lnTo>
                    <a:pt x="4792" y="75524"/>
                  </a:lnTo>
                  <a:lnTo>
                    <a:pt x="1777" y="85774"/>
                  </a:lnTo>
                  <a:lnTo>
                    <a:pt x="228" y="96116"/>
                  </a:lnTo>
                  <a:lnTo>
                    <a:pt x="0" y="106519"/>
                  </a:lnTo>
                  <a:lnTo>
                    <a:pt x="835" y="116964"/>
                  </a:lnTo>
                  <a:lnTo>
                    <a:pt x="2480" y="127427"/>
                  </a:lnTo>
                  <a:lnTo>
                    <a:pt x="5041" y="137573"/>
                  </a:lnTo>
                  <a:lnTo>
                    <a:pt x="8962" y="146780"/>
                  </a:lnTo>
                  <a:lnTo>
                    <a:pt x="14377" y="154785"/>
                  </a:lnTo>
                  <a:lnTo>
                    <a:pt x="21131" y="161651"/>
                  </a:lnTo>
                  <a:lnTo>
                    <a:pt x="28961" y="167579"/>
                  </a:lnTo>
                  <a:lnTo>
                    <a:pt x="37603" y="172782"/>
                  </a:lnTo>
                  <a:lnTo>
                    <a:pt x="46999" y="177125"/>
                  </a:lnTo>
                  <a:lnTo>
                    <a:pt x="57284" y="180145"/>
                  </a:lnTo>
                  <a:lnTo>
                    <a:pt x="68455" y="181693"/>
                  </a:lnTo>
                  <a:lnTo>
                    <a:pt x="80227" y="181750"/>
                  </a:lnTo>
                  <a:lnTo>
                    <a:pt x="92128" y="180269"/>
                  </a:lnTo>
                  <a:lnTo>
                    <a:pt x="103865" y="177381"/>
                  </a:lnTo>
                  <a:lnTo>
                    <a:pt x="115084" y="173265"/>
                  </a:lnTo>
                  <a:lnTo>
                    <a:pt x="126492" y="167438"/>
                  </a:lnTo>
                  <a:lnTo>
                    <a:pt x="140204" y="157157"/>
                  </a:lnTo>
                  <a:lnTo>
                    <a:pt x="159894" y="1378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502067" y="3093404"/>
              <a:ext cx="18344" cy="431669"/>
            </a:xfrm>
            <a:custGeom>
              <a:avLst/>
              <a:gdLst/>
              <a:ahLst/>
              <a:cxnLst/>
              <a:rect l="0" t="0" r="0" b="0"/>
              <a:pathLst>
                <a:path w="18344" h="431669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0"/>
                  </a:lnTo>
                  <a:lnTo>
                    <a:pt x="200" y="38831"/>
                  </a:lnTo>
                  <a:lnTo>
                    <a:pt x="0" y="50642"/>
                  </a:lnTo>
                  <a:lnTo>
                    <a:pt x="651" y="63114"/>
                  </a:lnTo>
                  <a:lnTo>
                    <a:pt x="1889" y="76571"/>
                  </a:lnTo>
                  <a:lnTo>
                    <a:pt x="3253" y="91797"/>
                  </a:lnTo>
                  <a:lnTo>
                    <a:pt x="4462" y="109064"/>
                  </a:lnTo>
                  <a:lnTo>
                    <a:pt x="5424" y="127711"/>
                  </a:lnTo>
                  <a:lnTo>
                    <a:pt x="6144" y="146457"/>
                  </a:lnTo>
                  <a:lnTo>
                    <a:pt x="6663" y="164545"/>
                  </a:lnTo>
                  <a:lnTo>
                    <a:pt x="7028" y="181755"/>
                  </a:lnTo>
                  <a:lnTo>
                    <a:pt x="7281" y="198145"/>
                  </a:lnTo>
                  <a:lnTo>
                    <a:pt x="7459" y="213865"/>
                  </a:lnTo>
                  <a:lnTo>
                    <a:pt x="7749" y="228913"/>
                  </a:lnTo>
                  <a:lnTo>
                    <a:pt x="8478" y="243121"/>
                  </a:lnTo>
                  <a:lnTo>
                    <a:pt x="9781" y="256478"/>
                  </a:lnTo>
                  <a:lnTo>
                    <a:pt x="11469" y="269589"/>
                  </a:lnTo>
                  <a:lnTo>
                    <a:pt x="13141" y="283532"/>
                  </a:lnTo>
                  <a:lnTo>
                    <a:pt x="14560" y="298837"/>
                  </a:lnTo>
                  <a:lnTo>
                    <a:pt x="15664" y="315204"/>
                  </a:lnTo>
                  <a:lnTo>
                    <a:pt x="16479" y="331808"/>
                  </a:lnTo>
                  <a:lnTo>
                    <a:pt x="17062" y="348116"/>
                  </a:lnTo>
                  <a:lnTo>
                    <a:pt x="17471" y="363735"/>
                  </a:lnTo>
                  <a:lnTo>
                    <a:pt x="17797" y="379997"/>
                  </a:lnTo>
                  <a:lnTo>
                    <a:pt x="18072" y="400557"/>
                  </a:lnTo>
                  <a:lnTo>
                    <a:pt x="18343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46752" y="3061818"/>
              <a:ext cx="1" cy="431669"/>
            </a:xfrm>
            <a:custGeom>
              <a:avLst/>
              <a:gdLst/>
              <a:ahLst/>
              <a:cxnLst/>
              <a:rect l="0" t="0" r="0" b="0"/>
              <a:pathLst>
                <a:path w="1" h="431669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4"/>
                  </a:lnTo>
                  <a:lnTo>
                    <a:pt x="0" y="54528"/>
                  </a:lnTo>
                  <a:lnTo>
                    <a:pt x="0" y="72469"/>
                  </a:lnTo>
                  <a:lnTo>
                    <a:pt x="0" y="92098"/>
                  </a:lnTo>
                  <a:lnTo>
                    <a:pt x="0" y="112604"/>
                  </a:lnTo>
                  <a:lnTo>
                    <a:pt x="0" y="132735"/>
                  </a:lnTo>
                  <a:lnTo>
                    <a:pt x="0" y="151831"/>
                  </a:lnTo>
                  <a:lnTo>
                    <a:pt x="0" y="170258"/>
                  </a:lnTo>
                  <a:lnTo>
                    <a:pt x="0" y="189077"/>
                  </a:lnTo>
                  <a:lnTo>
                    <a:pt x="0" y="208887"/>
                  </a:lnTo>
                  <a:lnTo>
                    <a:pt x="0" y="229637"/>
                  </a:lnTo>
                  <a:lnTo>
                    <a:pt x="0" y="250885"/>
                  </a:lnTo>
                  <a:lnTo>
                    <a:pt x="0" y="272295"/>
                  </a:lnTo>
                  <a:lnTo>
                    <a:pt x="0" y="293538"/>
                  </a:lnTo>
                  <a:lnTo>
                    <a:pt x="0" y="314247"/>
                  </a:lnTo>
                  <a:lnTo>
                    <a:pt x="0" y="334268"/>
                  </a:lnTo>
                  <a:lnTo>
                    <a:pt x="0" y="353273"/>
                  </a:lnTo>
                  <a:lnTo>
                    <a:pt x="0" y="372737"/>
                  </a:lnTo>
                  <a:lnTo>
                    <a:pt x="0" y="396606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761774" y="3261860"/>
              <a:ext cx="112177" cy="263213"/>
            </a:xfrm>
            <a:custGeom>
              <a:avLst/>
              <a:gdLst/>
              <a:ahLst/>
              <a:cxnLst/>
              <a:rect l="0" t="0" r="0" b="0"/>
              <a:pathLst>
                <a:path w="112177" h="263213">
                  <a:moveTo>
                    <a:pt x="106076" y="0"/>
                  </a:moveTo>
                  <a:lnTo>
                    <a:pt x="100142" y="5867"/>
                  </a:lnTo>
                  <a:lnTo>
                    <a:pt x="93938" y="11432"/>
                  </a:lnTo>
                  <a:lnTo>
                    <a:pt x="86842" y="17231"/>
                  </a:lnTo>
                  <a:lnTo>
                    <a:pt x="78901" y="23311"/>
                  </a:lnTo>
                  <a:lnTo>
                    <a:pt x="70255" y="29642"/>
                  </a:lnTo>
                  <a:lnTo>
                    <a:pt x="61065" y="36170"/>
                  </a:lnTo>
                  <a:lnTo>
                    <a:pt x="51638" y="42846"/>
                  </a:lnTo>
                  <a:lnTo>
                    <a:pt x="42396" y="49628"/>
                  </a:lnTo>
                  <a:lnTo>
                    <a:pt x="33561" y="56490"/>
                  </a:lnTo>
                  <a:lnTo>
                    <a:pt x="25327" y="63573"/>
                  </a:lnTo>
                  <a:lnTo>
                    <a:pt x="17942" y="71166"/>
                  </a:lnTo>
                  <a:lnTo>
                    <a:pt x="11466" y="79388"/>
                  </a:lnTo>
                  <a:lnTo>
                    <a:pt x="6116" y="88199"/>
                  </a:lnTo>
                  <a:lnTo>
                    <a:pt x="2346" y="97493"/>
                  </a:lnTo>
                  <a:lnTo>
                    <a:pt x="263" y="107144"/>
                  </a:lnTo>
                  <a:lnTo>
                    <a:pt x="0" y="116726"/>
                  </a:lnTo>
                  <a:lnTo>
                    <a:pt x="1867" y="125546"/>
                  </a:lnTo>
                  <a:lnTo>
                    <a:pt x="5833" y="133288"/>
                  </a:lnTo>
                  <a:lnTo>
                    <a:pt x="11749" y="139976"/>
                  </a:lnTo>
                  <a:lnTo>
                    <a:pt x="19532" y="145783"/>
                  </a:lnTo>
                  <a:lnTo>
                    <a:pt x="28951" y="150915"/>
                  </a:lnTo>
                  <a:lnTo>
                    <a:pt x="39679" y="155550"/>
                  </a:lnTo>
                  <a:lnTo>
                    <a:pt x="51395" y="159830"/>
                  </a:lnTo>
                  <a:lnTo>
                    <a:pt x="63815" y="163874"/>
                  </a:lnTo>
                  <a:lnTo>
                    <a:pt x="76237" y="168084"/>
                  </a:lnTo>
                  <a:lnTo>
                    <a:pt x="87584" y="173130"/>
                  </a:lnTo>
                  <a:lnTo>
                    <a:pt x="97345" y="179307"/>
                  </a:lnTo>
                  <a:lnTo>
                    <a:pt x="105048" y="186576"/>
                  </a:lnTo>
                  <a:lnTo>
                    <a:pt x="110023" y="194750"/>
                  </a:lnTo>
                  <a:lnTo>
                    <a:pt x="112176" y="203611"/>
                  </a:lnTo>
                  <a:lnTo>
                    <a:pt x="111708" y="212644"/>
                  </a:lnTo>
                  <a:lnTo>
                    <a:pt x="108826" y="221087"/>
                  </a:lnTo>
                  <a:lnTo>
                    <a:pt x="103895" y="228573"/>
                  </a:lnTo>
                  <a:lnTo>
                    <a:pt x="97352" y="235087"/>
                  </a:lnTo>
                  <a:lnTo>
                    <a:pt x="89608" y="240778"/>
                  </a:lnTo>
                  <a:lnTo>
                    <a:pt x="81012" y="245826"/>
                  </a:lnTo>
                  <a:lnTo>
                    <a:pt x="72278" y="250249"/>
                  </a:lnTo>
                  <a:lnTo>
                    <a:pt x="63636" y="254328"/>
                  </a:lnTo>
                  <a:lnTo>
                    <a:pt x="54335" y="258426"/>
                  </a:lnTo>
                  <a:lnTo>
                    <a:pt x="42905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5246877" y="2998647"/>
            <a:ext cx="4011358" cy="705410"/>
            <a:chOff x="5246877" y="2998647"/>
            <a:chExt cx="4011358" cy="705410"/>
          </a:xfrm>
        </p:grpSpPr>
        <p:sp>
          <p:nvSpPr>
            <p:cNvPr id="83" name="Freeform 82"/>
            <p:cNvSpPr/>
            <p:nvPr/>
          </p:nvSpPr>
          <p:spPr>
            <a:xfrm>
              <a:off x="5384800" y="2998647"/>
              <a:ext cx="30534" cy="526426"/>
            </a:xfrm>
            <a:custGeom>
              <a:avLst/>
              <a:gdLst/>
              <a:ahLst/>
              <a:cxnLst/>
              <a:rect l="0" t="0" r="0" b="0"/>
              <a:pathLst>
                <a:path w="30534" h="526426">
                  <a:moveTo>
                    <a:pt x="9475" y="0"/>
                  </a:moveTo>
                  <a:lnTo>
                    <a:pt x="6609" y="9070"/>
                  </a:lnTo>
                  <a:lnTo>
                    <a:pt x="4466" y="19977"/>
                  </a:lnTo>
                  <a:lnTo>
                    <a:pt x="2863" y="33848"/>
                  </a:lnTo>
                  <a:lnTo>
                    <a:pt x="1683" y="49890"/>
                  </a:lnTo>
                  <a:lnTo>
                    <a:pt x="834" y="66706"/>
                  </a:lnTo>
                  <a:lnTo>
                    <a:pt x="241" y="83408"/>
                  </a:lnTo>
                  <a:lnTo>
                    <a:pt x="0" y="99813"/>
                  </a:lnTo>
                  <a:lnTo>
                    <a:pt x="364" y="116174"/>
                  </a:lnTo>
                  <a:lnTo>
                    <a:pt x="1419" y="132683"/>
                  </a:lnTo>
                  <a:lnTo>
                    <a:pt x="2941" y="149241"/>
                  </a:lnTo>
                  <a:lnTo>
                    <a:pt x="4501" y="165530"/>
                  </a:lnTo>
                  <a:lnTo>
                    <a:pt x="5844" y="181386"/>
                  </a:lnTo>
                  <a:lnTo>
                    <a:pt x="6898" y="196800"/>
                  </a:lnTo>
                  <a:lnTo>
                    <a:pt x="7678" y="211838"/>
                  </a:lnTo>
                  <a:lnTo>
                    <a:pt x="8244" y="226583"/>
                  </a:lnTo>
                  <a:lnTo>
                    <a:pt x="8809" y="241113"/>
                  </a:lnTo>
                  <a:lnTo>
                    <a:pt x="9730" y="255489"/>
                  </a:lnTo>
                  <a:lnTo>
                    <a:pt x="11164" y="269757"/>
                  </a:lnTo>
                  <a:lnTo>
                    <a:pt x="12943" y="283951"/>
                  </a:lnTo>
                  <a:lnTo>
                    <a:pt x="14677" y="298094"/>
                  </a:lnTo>
                  <a:lnTo>
                    <a:pt x="16137" y="312212"/>
                  </a:lnTo>
                  <a:lnTo>
                    <a:pt x="17269" y="326643"/>
                  </a:lnTo>
                  <a:lnTo>
                    <a:pt x="18102" y="342009"/>
                  </a:lnTo>
                  <a:lnTo>
                    <a:pt x="18697" y="358570"/>
                  </a:lnTo>
                  <a:lnTo>
                    <a:pt x="19114" y="376100"/>
                  </a:lnTo>
                  <a:lnTo>
                    <a:pt x="19401" y="394093"/>
                  </a:lnTo>
                  <a:lnTo>
                    <a:pt x="19602" y="412191"/>
                  </a:lnTo>
                  <a:lnTo>
                    <a:pt x="19908" y="430072"/>
                  </a:lnTo>
                  <a:lnTo>
                    <a:pt x="20647" y="447377"/>
                  </a:lnTo>
                  <a:lnTo>
                    <a:pt x="21956" y="463957"/>
                  </a:lnTo>
                  <a:lnTo>
                    <a:pt x="23658" y="479261"/>
                  </a:lnTo>
                  <a:lnTo>
                    <a:pt x="25516" y="493737"/>
                  </a:lnTo>
                  <a:lnTo>
                    <a:pt x="27696" y="508659"/>
                  </a:lnTo>
                  <a:lnTo>
                    <a:pt x="30533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246877" y="3156575"/>
              <a:ext cx="273741" cy="126343"/>
            </a:xfrm>
            <a:custGeom>
              <a:avLst/>
              <a:gdLst/>
              <a:ahLst/>
              <a:cxnLst/>
              <a:rect l="0" t="0" r="0" b="0"/>
              <a:pathLst>
                <a:path w="273741" h="126343">
                  <a:moveTo>
                    <a:pt x="273740" y="0"/>
                  </a:moveTo>
                  <a:lnTo>
                    <a:pt x="264939" y="3001"/>
                  </a:lnTo>
                  <a:lnTo>
                    <a:pt x="256592" y="6423"/>
                  </a:lnTo>
                  <a:lnTo>
                    <a:pt x="247889" y="10619"/>
                  </a:lnTo>
                  <a:lnTo>
                    <a:pt x="238595" y="15519"/>
                  </a:lnTo>
                  <a:lnTo>
                    <a:pt x="228452" y="21001"/>
                  </a:lnTo>
                  <a:lnTo>
                    <a:pt x="217403" y="26931"/>
                  </a:lnTo>
                  <a:lnTo>
                    <a:pt x="205390" y="33193"/>
                  </a:lnTo>
                  <a:lnTo>
                    <a:pt x="192271" y="39691"/>
                  </a:lnTo>
                  <a:lnTo>
                    <a:pt x="178080" y="46355"/>
                  </a:lnTo>
                  <a:lnTo>
                    <a:pt x="163145" y="53134"/>
                  </a:lnTo>
                  <a:lnTo>
                    <a:pt x="147975" y="59991"/>
                  </a:lnTo>
                  <a:lnTo>
                    <a:pt x="132884" y="66896"/>
                  </a:lnTo>
                  <a:lnTo>
                    <a:pt x="117989" y="73669"/>
                  </a:lnTo>
                  <a:lnTo>
                    <a:pt x="103303" y="79991"/>
                  </a:lnTo>
                  <a:lnTo>
                    <a:pt x="88798" y="85729"/>
                  </a:lnTo>
                  <a:lnTo>
                    <a:pt x="74599" y="91073"/>
                  </a:lnTo>
                  <a:lnTo>
                    <a:pt x="60978" y="96429"/>
                  </a:lnTo>
                  <a:lnTo>
                    <a:pt x="48047" y="102026"/>
                  </a:lnTo>
                  <a:lnTo>
                    <a:pt x="36205" y="107623"/>
                  </a:lnTo>
                  <a:lnTo>
                    <a:pt x="25047" y="113139"/>
                  </a:lnTo>
                  <a:lnTo>
                    <a:pt x="13594" y="11906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462671" y="3364572"/>
              <a:ext cx="158800" cy="150758"/>
            </a:xfrm>
            <a:custGeom>
              <a:avLst/>
              <a:gdLst/>
              <a:ahLst/>
              <a:cxnLst/>
              <a:rect l="0" t="0" r="0" b="0"/>
              <a:pathLst>
                <a:path w="158800" h="150758">
                  <a:moveTo>
                    <a:pt x="100060" y="13101"/>
                  </a:moveTo>
                  <a:lnTo>
                    <a:pt x="94126" y="7434"/>
                  </a:lnTo>
                  <a:lnTo>
                    <a:pt x="87921" y="3791"/>
                  </a:lnTo>
                  <a:lnTo>
                    <a:pt x="80830" y="1886"/>
                  </a:lnTo>
                  <a:lnTo>
                    <a:pt x="73062" y="1557"/>
                  </a:lnTo>
                  <a:lnTo>
                    <a:pt x="65064" y="2825"/>
                  </a:lnTo>
                  <a:lnTo>
                    <a:pt x="57123" y="5549"/>
                  </a:lnTo>
                  <a:lnTo>
                    <a:pt x="49349" y="9470"/>
                  </a:lnTo>
                  <a:lnTo>
                    <a:pt x="41755" y="14305"/>
                  </a:lnTo>
                  <a:lnTo>
                    <a:pt x="34323" y="19819"/>
                  </a:lnTo>
                  <a:lnTo>
                    <a:pt x="27181" y="26145"/>
                  </a:lnTo>
                  <a:lnTo>
                    <a:pt x="20604" y="33754"/>
                  </a:lnTo>
                  <a:lnTo>
                    <a:pt x="14702" y="42802"/>
                  </a:lnTo>
                  <a:lnTo>
                    <a:pt x="9584" y="53150"/>
                  </a:lnTo>
                  <a:lnTo>
                    <a:pt x="5446" y="64545"/>
                  </a:lnTo>
                  <a:lnTo>
                    <a:pt x="2301" y="76722"/>
                  </a:lnTo>
                  <a:lnTo>
                    <a:pt x="341" y="89135"/>
                  </a:lnTo>
                  <a:lnTo>
                    <a:pt x="0" y="101001"/>
                  </a:lnTo>
                  <a:lnTo>
                    <a:pt x="1369" y="111934"/>
                  </a:lnTo>
                  <a:lnTo>
                    <a:pt x="4406" y="121746"/>
                  </a:lnTo>
                  <a:lnTo>
                    <a:pt x="9111" y="130273"/>
                  </a:lnTo>
                  <a:lnTo>
                    <a:pt x="15313" y="137555"/>
                  </a:lnTo>
                  <a:lnTo>
                    <a:pt x="22730" y="143464"/>
                  </a:lnTo>
                  <a:lnTo>
                    <a:pt x="31070" y="147618"/>
                  </a:lnTo>
                  <a:lnTo>
                    <a:pt x="40084" y="149971"/>
                  </a:lnTo>
                  <a:lnTo>
                    <a:pt x="49575" y="150757"/>
                  </a:lnTo>
                  <a:lnTo>
                    <a:pt x="59398" y="150305"/>
                  </a:lnTo>
                  <a:lnTo>
                    <a:pt x="69444" y="148925"/>
                  </a:lnTo>
                  <a:lnTo>
                    <a:pt x="79479" y="146714"/>
                  </a:lnTo>
                  <a:lnTo>
                    <a:pt x="89143" y="143560"/>
                  </a:lnTo>
                  <a:lnTo>
                    <a:pt x="98273" y="139478"/>
                  </a:lnTo>
                  <a:lnTo>
                    <a:pt x="106879" y="134603"/>
                  </a:lnTo>
                  <a:lnTo>
                    <a:pt x="115046" y="129106"/>
                  </a:lnTo>
                  <a:lnTo>
                    <a:pt x="122871" y="123143"/>
                  </a:lnTo>
                  <a:lnTo>
                    <a:pt x="130280" y="116682"/>
                  </a:lnTo>
                  <a:lnTo>
                    <a:pt x="137036" y="109512"/>
                  </a:lnTo>
                  <a:lnTo>
                    <a:pt x="143060" y="101573"/>
                  </a:lnTo>
                  <a:lnTo>
                    <a:pt x="148258" y="92784"/>
                  </a:lnTo>
                  <a:lnTo>
                    <a:pt x="152452" y="82973"/>
                  </a:lnTo>
                  <a:lnTo>
                    <a:pt x="155638" y="72152"/>
                  </a:lnTo>
                  <a:lnTo>
                    <a:pt x="157793" y="60631"/>
                  </a:lnTo>
                  <a:lnTo>
                    <a:pt x="158799" y="48905"/>
                  </a:lnTo>
                  <a:lnTo>
                    <a:pt x="158686" y="37294"/>
                  </a:lnTo>
                  <a:lnTo>
                    <a:pt x="157135" y="26398"/>
                  </a:lnTo>
                  <a:lnTo>
                    <a:pt x="153435" y="17146"/>
                  </a:lnTo>
                  <a:lnTo>
                    <a:pt x="147400" y="9897"/>
                  </a:lnTo>
                  <a:lnTo>
                    <a:pt x="139705" y="4693"/>
                  </a:lnTo>
                  <a:lnTo>
                    <a:pt x="130763" y="1125"/>
                  </a:lnTo>
                  <a:lnTo>
                    <a:pt x="118667" y="0"/>
                  </a:lnTo>
                  <a:lnTo>
                    <a:pt x="100060" y="25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864659" y="3335559"/>
              <a:ext cx="266612" cy="181106"/>
            </a:xfrm>
            <a:custGeom>
              <a:avLst/>
              <a:gdLst/>
              <a:ahLst/>
              <a:cxnLst/>
              <a:rect l="0" t="0" r="0" b="0"/>
              <a:pathLst>
                <a:path w="266612" h="181106">
                  <a:moveTo>
                    <a:pt x="13927" y="0"/>
                  </a:moveTo>
                  <a:lnTo>
                    <a:pt x="10993" y="11668"/>
                  </a:lnTo>
                  <a:lnTo>
                    <a:pt x="8211" y="22157"/>
                  </a:lnTo>
                  <a:lnTo>
                    <a:pt x="5321" y="32459"/>
                  </a:lnTo>
                  <a:lnTo>
                    <a:pt x="2626" y="42760"/>
                  </a:lnTo>
                  <a:lnTo>
                    <a:pt x="758" y="53103"/>
                  </a:lnTo>
                  <a:lnTo>
                    <a:pt x="0" y="63493"/>
                  </a:lnTo>
                  <a:lnTo>
                    <a:pt x="313" y="73922"/>
                  </a:lnTo>
                  <a:lnTo>
                    <a:pt x="1515" y="84380"/>
                  </a:lnTo>
                  <a:lnTo>
                    <a:pt x="3403" y="94859"/>
                  </a:lnTo>
                  <a:lnTo>
                    <a:pt x="5957" y="105355"/>
                  </a:lnTo>
                  <a:lnTo>
                    <a:pt x="9342" y="115860"/>
                  </a:lnTo>
                  <a:lnTo>
                    <a:pt x="13588" y="126355"/>
                  </a:lnTo>
                  <a:lnTo>
                    <a:pt x="18913" y="136182"/>
                  </a:lnTo>
                  <a:lnTo>
                    <a:pt x="25776" y="144110"/>
                  </a:lnTo>
                  <a:lnTo>
                    <a:pt x="34278" y="149617"/>
                  </a:lnTo>
                  <a:lnTo>
                    <a:pt x="43903" y="152667"/>
                  </a:lnTo>
                  <a:lnTo>
                    <a:pt x="53741" y="153359"/>
                  </a:lnTo>
                  <a:lnTo>
                    <a:pt x="63242" y="152000"/>
                  </a:lnTo>
                  <a:lnTo>
                    <a:pt x="72228" y="148683"/>
                  </a:lnTo>
                  <a:lnTo>
                    <a:pt x="80716" y="143199"/>
                  </a:lnTo>
                  <a:lnTo>
                    <a:pt x="88792" y="135665"/>
                  </a:lnTo>
                  <a:lnTo>
                    <a:pt x="96555" y="127714"/>
                  </a:lnTo>
                  <a:lnTo>
                    <a:pt x="104089" y="122195"/>
                  </a:lnTo>
                  <a:lnTo>
                    <a:pt x="111461" y="120498"/>
                  </a:lnTo>
                  <a:lnTo>
                    <a:pt x="118719" y="122486"/>
                  </a:lnTo>
                  <a:lnTo>
                    <a:pt x="125901" y="127258"/>
                  </a:lnTo>
                  <a:lnTo>
                    <a:pt x="133029" y="133947"/>
                  </a:lnTo>
                  <a:lnTo>
                    <a:pt x="140121" y="141753"/>
                  </a:lnTo>
                  <a:lnTo>
                    <a:pt x="147189" y="149940"/>
                  </a:lnTo>
                  <a:lnTo>
                    <a:pt x="154250" y="158081"/>
                  </a:lnTo>
                  <a:lnTo>
                    <a:pt x="161636" y="165690"/>
                  </a:lnTo>
                  <a:lnTo>
                    <a:pt x="169967" y="172126"/>
                  </a:lnTo>
                  <a:lnTo>
                    <a:pt x="179493" y="177147"/>
                  </a:lnTo>
                  <a:lnTo>
                    <a:pt x="189824" y="180366"/>
                  </a:lnTo>
                  <a:lnTo>
                    <a:pt x="200144" y="181105"/>
                  </a:lnTo>
                  <a:lnTo>
                    <a:pt x="209967" y="179230"/>
                  </a:lnTo>
                  <a:lnTo>
                    <a:pt x="219001" y="175056"/>
                  </a:lnTo>
                  <a:lnTo>
                    <a:pt x="226989" y="169059"/>
                  </a:lnTo>
                  <a:lnTo>
                    <a:pt x="233912" y="161697"/>
                  </a:lnTo>
                  <a:lnTo>
                    <a:pt x="239915" y="153352"/>
                  </a:lnTo>
                  <a:lnTo>
                    <a:pt x="245197" y="144314"/>
                  </a:lnTo>
                  <a:lnTo>
                    <a:pt x="249938" y="134792"/>
                  </a:lnTo>
                  <a:lnTo>
                    <a:pt x="254126" y="124774"/>
                  </a:lnTo>
                  <a:lnTo>
                    <a:pt x="257567" y="114057"/>
                  </a:lnTo>
                  <a:lnTo>
                    <a:pt x="260217" y="102579"/>
                  </a:lnTo>
                  <a:lnTo>
                    <a:pt x="262167" y="90259"/>
                  </a:lnTo>
                  <a:lnTo>
                    <a:pt x="263558" y="76923"/>
                  </a:lnTo>
                  <a:lnTo>
                    <a:pt x="264531" y="62601"/>
                  </a:lnTo>
                  <a:lnTo>
                    <a:pt x="265204" y="48198"/>
                  </a:lnTo>
                  <a:lnTo>
                    <a:pt x="265736" y="33990"/>
                  </a:lnTo>
                  <a:lnTo>
                    <a:pt x="266179" y="18729"/>
                  </a:lnTo>
                  <a:lnTo>
                    <a:pt x="2666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158248" y="3114461"/>
              <a:ext cx="162536" cy="400084"/>
            </a:xfrm>
            <a:custGeom>
              <a:avLst/>
              <a:gdLst/>
              <a:ahLst/>
              <a:cxnLst/>
              <a:rect l="0" t="0" r="0" b="0"/>
              <a:pathLst>
                <a:path w="162536" h="400084">
                  <a:moveTo>
                    <a:pt x="4608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55"/>
                  </a:lnTo>
                  <a:lnTo>
                    <a:pt x="679" y="39008"/>
                  </a:lnTo>
                  <a:lnTo>
                    <a:pt x="2147" y="51468"/>
                  </a:lnTo>
                  <a:lnTo>
                    <a:pt x="4216" y="65180"/>
                  </a:lnTo>
                  <a:lnTo>
                    <a:pt x="6725" y="79943"/>
                  </a:lnTo>
                  <a:lnTo>
                    <a:pt x="9548" y="95520"/>
                  </a:lnTo>
                  <a:lnTo>
                    <a:pt x="12590" y="111689"/>
                  </a:lnTo>
                  <a:lnTo>
                    <a:pt x="15783" y="127950"/>
                  </a:lnTo>
                  <a:lnTo>
                    <a:pt x="19079" y="143560"/>
                  </a:lnTo>
                  <a:lnTo>
                    <a:pt x="22441" y="158180"/>
                  </a:lnTo>
                  <a:lnTo>
                    <a:pt x="25681" y="172302"/>
                  </a:lnTo>
                  <a:lnTo>
                    <a:pt x="28478" y="187005"/>
                  </a:lnTo>
                  <a:lnTo>
                    <a:pt x="30696" y="202855"/>
                  </a:lnTo>
                  <a:lnTo>
                    <a:pt x="32524" y="219435"/>
                  </a:lnTo>
                  <a:lnTo>
                    <a:pt x="34366" y="235659"/>
                  </a:lnTo>
                  <a:lnTo>
                    <a:pt x="36455" y="250916"/>
                  </a:lnTo>
                  <a:lnTo>
                    <a:pt x="38690" y="265415"/>
                  </a:lnTo>
                  <a:lnTo>
                    <a:pt x="40738" y="279897"/>
                  </a:lnTo>
                  <a:lnTo>
                    <a:pt x="42413" y="294819"/>
                  </a:lnTo>
                  <a:lnTo>
                    <a:pt x="43689" y="310145"/>
                  </a:lnTo>
                  <a:lnTo>
                    <a:pt x="44621" y="325528"/>
                  </a:lnTo>
                  <a:lnTo>
                    <a:pt x="45277" y="340704"/>
                  </a:lnTo>
                  <a:lnTo>
                    <a:pt x="45553" y="354421"/>
                  </a:lnTo>
                  <a:lnTo>
                    <a:pt x="44836" y="363374"/>
                  </a:lnTo>
                  <a:lnTo>
                    <a:pt x="43402" y="365861"/>
                  </a:lnTo>
                  <a:lnTo>
                    <a:pt x="42707" y="363657"/>
                  </a:lnTo>
                  <a:lnTo>
                    <a:pt x="43095" y="358297"/>
                  </a:lnTo>
                  <a:lnTo>
                    <a:pt x="44400" y="350572"/>
                  </a:lnTo>
                  <a:lnTo>
                    <a:pt x="46394" y="341039"/>
                  </a:lnTo>
                  <a:lnTo>
                    <a:pt x="49039" y="330327"/>
                  </a:lnTo>
                  <a:lnTo>
                    <a:pt x="52494" y="319116"/>
                  </a:lnTo>
                  <a:lnTo>
                    <a:pt x="56792" y="307840"/>
                  </a:lnTo>
                  <a:lnTo>
                    <a:pt x="62154" y="297331"/>
                  </a:lnTo>
                  <a:lnTo>
                    <a:pt x="69042" y="288868"/>
                  </a:lnTo>
                  <a:lnTo>
                    <a:pt x="77563" y="282964"/>
                  </a:lnTo>
                  <a:lnTo>
                    <a:pt x="87201" y="279629"/>
                  </a:lnTo>
                  <a:lnTo>
                    <a:pt x="97047" y="278737"/>
                  </a:lnTo>
                  <a:lnTo>
                    <a:pt x="106553" y="279954"/>
                  </a:lnTo>
                  <a:lnTo>
                    <a:pt x="115544" y="283004"/>
                  </a:lnTo>
                  <a:lnTo>
                    <a:pt x="124034" y="287774"/>
                  </a:lnTo>
                  <a:lnTo>
                    <a:pt x="132102" y="294053"/>
                  </a:lnTo>
                  <a:lnTo>
                    <a:pt x="139521" y="301706"/>
                  </a:lnTo>
                  <a:lnTo>
                    <a:pt x="145759" y="310743"/>
                  </a:lnTo>
                  <a:lnTo>
                    <a:pt x="150625" y="321041"/>
                  </a:lnTo>
                  <a:lnTo>
                    <a:pt x="154240" y="332340"/>
                  </a:lnTo>
                  <a:lnTo>
                    <a:pt x="157225" y="345747"/>
                  </a:lnTo>
                  <a:lnTo>
                    <a:pt x="159840" y="365790"/>
                  </a:lnTo>
                  <a:lnTo>
                    <a:pt x="16253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352139" y="3346088"/>
              <a:ext cx="141564" cy="151752"/>
            </a:xfrm>
            <a:custGeom>
              <a:avLst/>
              <a:gdLst/>
              <a:ahLst/>
              <a:cxnLst/>
              <a:rect l="0" t="0" r="0" b="0"/>
              <a:pathLst>
                <a:path w="141564" h="151752">
                  <a:moveTo>
                    <a:pt x="84458" y="21056"/>
                  </a:moveTo>
                  <a:lnTo>
                    <a:pt x="78523" y="15457"/>
                  </a:lnTo>
                  <a:lnTo>
                    <a:pt x="72319" y="12453"/>
                  </a:lnTo>
                  <a:lnTo>
                    <a:pt x="65224" y="11840"/>
                  </a:lnTo>
                  <a:lnTo>
                    <a:pt x="57283" y="13199"/>
                  </a:lnTo>
                  <a:lnTo>
                    <a:pt x="48636" y="16135"/>
                  </a:lnTo>
                  <a:lnTo>
                    <a:pt x="39451" y="20277"/>
                  </a:lnTo>
                  <a:lnTo>
                    <a:pt x="30197" y="25468"/>
                  </a:lnTo>
                  <a:lnTo>
                    <a:pt x="21604" y="31763"/>
                  </a:lnTo>
                  <a:lnTo>
                    <a:pt x="14027" y="39104"/>
                  </a:lnTo>
                  <a:lnTo>
                    <a:pt x="7790" y="47489"/>
                  </a:lnTo>
                  <a:lnTo>
                    <a:pt x="3350" y="57026"/>
                  </a:lnTo>
                  <a:lnTo>
                    <a:pt x="778" y="67663"/>
                  </a:lnTo>
                  <a:lnTo>
                    <a:pt x="0" y="79061"/>
                  </a:lnTo>
                  <a:lnTo>
                    <a:pt x="982" y="90704"/>
                  </a:lnTo>
                  <a:lnTo>
                    <a:pt x="3537" y="102265"/>
                  </a:lnTo>
                  <a:lnTo>
                    <a:pt x="7689" y="113296"/>
                  </a:lnTo>
                  <a:lnTo>
                    <a:pt x="13749" y="123172"/>
                  </a:lnTo>
                  <a:lnTo>
                    <a:pt x="21714" y="131658"/>
                  </a:lnTo>
                  <a:lnTo>
                    <a:pt x="31315" y="138693"/>
                  </a:lnTo>
                  <a:lnTo>
                    <a:pt x="42200" y="144211"/>
                  </a:lnTo>
                  <a:lnTo>
                    <a:pt x="54031" y="148323"/>
                  </a:lnTo>
                  <a:lnTo>
                    <a:pt x="66211" y="150952"/>
                  </a:lnTo>
                  <a:lnTo>
                    <a:pt x="77920" y="151751"/>
                  </a:lnTo>
                  <a:lnTo>
                    <a:pt x="88752" y="150689"/>
                  </a:lnTo>
                  <a:lnTo>
                    <a:pt x="98666" y="147689"/>
                  </a:lnTo>
                  <a:lnTo>
                    <a:pt x="107793" y="142478"/>
                  </a:lnTo>
                  <a:lnTo>
                    <a:pt x="116297" y="135118"/>
                  </a:lnTo>
                  <a:lnTo>
                    <a:pt x="124011" y="125939"/>
                  </a:lnTo>
                  <a:lnTo>
                    <a:pt x="130448" y="115345"/>
                  </a:lnTo>
                  <a:lnTo>
                    <a:pt x="135444" y="103709"/>
                  </a:lnTo>
                  <a:lnTo>
                    <a:pt x="138968" y="91492"/>
                  </a:lnTo>
                  <a:lnTo>
                    <a:pt x="140968" y="79225"/>
                  </a:lnTo>
                  <a:lnTo>
                    <a:pt x="141563" y="67206"/>
                  </a:lnTo>
                  <a:lnTo>
                    <a:pt x="140674" y="55680"/>
                  </a:lnTo>
                  <a:lnTo>
                    <a:pt x="137958" y="44932"/>
                  </a:lnTo>
                  <a:lnTo>
                    <a:pt x="133405" y="35044"/>
                  </a:lnTo>
                  <a:lnTo>
                    <a:pt x="127729" y="26222"/>
                  </a:lnTo>
                  <a:lnTo>
                    <a:pt x="121635" y="18025"/>
                  </a:lnTo>
                  <a:lnTo>
                    <a:pt x="114591" y="9732"/>
                  </a:lnTo>
                  <a:lnTo>
                    <a:pt x="1055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541882" y="3340761"/>
              <a:ext cx="252684" cy="215898"/>
            </a:xfrm>
            <a:custGeom>
              <a:avLst/>
              <a:gdLst/>
              <a:ahLst/>
              <a:cxnLst/>
              <a:rect l="0" t="0" r="0" b="0"/>
              <a:pathLst>
                <a:path w="252684" h="215898">
                  <a:moveTo>
                    <a:pt x="0" y="89555"/>
                  </a:moveTo>
                  <a:lnTo>
                    <a:pt x="2934" y="98423"/>
                  </a:lnTo>
                  <a:lnTo>
                    <a:pt x="5716" y="107410"/>
                  </a:lnTo>
                  <a:lnTo>
                    <a:pt x="8615" y="117400"/>
                  </a:lnTo>
                  <a:lnTo>
                    <a:pt x="11655" y="128208"/>
                  </a:lnTo>
                  <a:lnTo>
                    <a:pt x="14820" y="139371"/>
                  </a:lnTo>
                  <a:lnTo>
                    <a:pt x="18060" y="150505"/>
                  </a:lnTo>
                  <a:lnTo>
                    <a:pt x="20475" y="158944"/>
                  </a:lnTo>
                  <a:lnTo>
                    <a:pt x="21006" y="161530"/>
                  </a:lnTo>
                  <a:lnTo>
                    <a:pt x="20062" y="159327"/>
                  </a:lnTo>
                  <a:lnTo>
                    <a:pt x="18336" y="153672"/>
                  </a:lnTo>
                  <a:lnTo>
                    <a:pt x="16495" y="145130"/>
                  </a:lnTo>
                  <a:lnTo>
                    <a:pt x="14892" y="134185"/>
                  </a:lnTo>
                  <a:lnTo>
                    <a:pt x="13630" y="121516"/>
                  </a:lnTo>
                  <a:lnTo>
                    <a:pt x="12692" y="107909"/>
                  </a:lnTo>
                  <a:lnTo>
                    <a:pt x="12022" y="93890"/>
                  </a:lnTo>
                  <a:lnTo>
                    <a:pt x="11721" y="79893"/>
                  </a:lnTo>
                  <a:lnTo>
                    <a:pt x="12042" y="66344"/>
                  </a:lnTo>
                  <a:lnTo>
                    <a:pt x="13086" y="53436"/>
                  </a:lnTo>
                  <a:lnTo>
                    <a:pt x="15277" y="41802"/>
                  </a:lnTo>
                  <a:lnTo>
                    <a:pt x="19416" y="32571"/>
                  </a:lnTo>
                  <a:lnTo>
                    <a:pt x="25753" y="26146"/>
                  </a:lnTo>
                  <a:lnTo>
                    <a:pt x="33756" y="22459"/>
                  </a:lnTo>
                  <a:lnTo>
                    <a:pt x="42422" y="21331"/>
                  </a:lnTo>
                  <a:lnTo>
                    <a:pt x="51093" y="22389"/>
                  </a:lnTo>
                  <a:lnTo>
                    <a:pt x="59334" y="25332"/>
                  </a:lnTo>
                  <a:lnTo>
                    <a:pt x="66780" y="30032"/>
                  </a:lnTo>
                  <a:lnTo>
                    <a:pt x="73337" y="36259"/>
                  </a:lnTo>
                  <a:lnTo>
                    <a:pt x="79092" y="43706"/>
                  </a:lnTo>
                  <a:lnTo>
                    <a:pt x="84208" y="52074"/>
                  </a:lnTo>
                  <a:lnTo>
                    <a:pt x="88846" y="61110"/>
                  </a:lnTo>
                  <a:lnTo>
                    <a:pt x="93304" y="70617"/>
                  </a:lnTo>
                  <a:lnTo>
                    <a:pt x="97992" y="80451"/>
                  </a:lnTo>
                  <a:lnTo>
                    <a:pt x="103072" y="90432"/>
                  </a:lnTo>
                  <a:lnTo>
                    <a:pt x="107053" y="97719"/>
                  </a:lnTo>
                  <a:lnTo>
                    <a:pt x="108418" y="98839"/>
                  </a:lnTo>
                  <a:lnTo>
                    <a:pt x="108371" y="94848"/>
                  </a:lnTo>
                  <a:lnTo>
                    <a:pt x="108008" y="87393"/>
                  </a:lnTo>
                  <a:lnTo>
                    <a:pt x="108051" y="77668"/>
                  </a:lnTo>
                  <a:lnTo>
                    <a:pt x="108782" y="66469"/>
                  </a:lnTo>
                  <a:lnTo>
                    <a:pt x="110368" y="54472"/>
                  </a:lnTo>
                  <a:lnTo>
                    <a:pt x="113007" y="42318"/>
                  </a:lnTo>
                  <a:lnTo>
                    <a:pt x="116708" y="30369"/>
                  </a:lnTo>
                  <a:lnTo>
                    <a:pt x="121646" y="19391"/>
                  </a:lnTo>
                  <a:lnTo>
                    <a:pt x="128238" y="10604"/>
                  </a:lnTo>
                  <a:lnTo>
                    <a:pt x="136553" y="4479"/>
                  </a:lnTo>
                  <a:lnTo>
                    <a:pt x="146052" y="993"/>
                  </a:lnTo>
                  <a:lnTo>
                    <a:pt x="155803" y="0"/>
                  </a:lnTo>
                  <a:lnTo>
                    <a:pt x="165241" y="1149"/>
                  </a:lnTo>
                  <a:lnTo>
                    <a:pt x="174016" y="4153"/>
                  </a:lnTo>
                  <a:lnTo>
                    <a:pt x="181829" y="8894"/>
                  </a:lnTo>
                  <a:lnTo>
                    <a:pt x="188640" y="15147"/>
                  </a:lnTo>
                  <a:lnTo>
                    <a:pt x="194737" y="22613"/>
                  </a:lnTo>
                  <a:lnTo>
                    <a:pt x="200615" y="30993"/>
                  </a:lnTo>
                  <a:lnTo>
                    <a:pt x="206575" y="40041"/>
                  </a:lnTo>
                  <a:lnTo>
                    <a:pt x="212564" y="49727"/>
                  </a:lnTo>
                  <a:lnTo>
                    <a:pt x="218286" y="60213"/>
                  </a:lnTo>
                  <a:lnTo>
                    <a:pt x="223577" y="71528"/>
                  </a:lnTo>
                  <a:lnTo>
                    <a:pt x="228265" y="83568"/>
                  </a:lnTo>
                  <a:lnTo>
                    <a:pt x="232109" y="96182"/>
                  </a:lnTo>
                  <a:lnTo>
                    <a:pt x="235064" y="109221"/>
                  </a:lnTo>
                  <a:lnTo>
                    <a:pt x="237404" y="122400"/>
                  </a:lnTo>
                  <a:lnTo>
                    <a:pt x="239597" y="135322"/>
                  </a:lnTo>
                  <a:lnTo>
                    <a:pt x="241925" y="147784"/>
                  </a:lnTo>
                  <a:lnTo>
                    <a:pt x="244332" y="159707"/>
                  </a:lnTo>
                  <a:lnTo>
                    <a:pt x="246749" y="172415"/>
                  </a:lnTo>
                  <a:lnTo>
                    <a:pt x="249393" y="189258"/>
                  </a:lnTo>
                  <a:lnTo>
                    <a:pt x="252683" y="2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920907" y="3546129"/>
              <a:ext cx="43635" cy="157928"/>
            </a:xfrm>
            <a:custGeom>
              <a:avLst/>
              <a:gdLst/>
              <a:ahLst/>
              <a:cxnLst/>
              <a:rect l="0" t="0" r="0" b="0"/>
              <a:pathLst>
                <a:path w="43635" h="157928">
                  <a:moveTo>
                    <a:pt x="0" y="0"/>
                  </a:moveTo>
                  <a:lnTo>
                    <a:pt x="5867" y="6002"/>
                  </a:lnTo>
                  <a:lnTo>
                    <a:pt x="11432" y="12846"/>
                  </a:lnTo>
                  <a:lnTo>
                    <a:pt x="17227" y="21234"/>
                  </a:lnTo>
                  <a:lnTo>
                    <a:pt x="23135" y="30861"/>
                  </a:lnTo>
                  <a:lnTo>
                    <a:pt x="28816" y="41176"/>
                  </a:lnTo>
                  <a:lnTo>
                    <a:pt x="34082" y="51788"/>
                  </a:lnTo>
                  <a:lnTo>
                    <a:pt x="38587" y="62659"/>
                  </a:lnTo>
                  <a:lnTo>
                    <a:pt x="41776" y="74008"/>
                  </a:lnTo>
                  <a:lnTo>
                    <a:pt x="43467" y="85924"/>
                  </a:lnTo>
                  <a:lnTo>
                    <a:pt x="43634" y="98043"/>
                  </a:lnTo>
                  <a:lnTo>
                    <a:pt x="42233" y="109652"/>
                  </a:lnTo>
                  <a:lnTo>
                    <a:pt x="39413" y="120378"/>
                  </a:lnTo>
                  <a:lnTo>
                    <a:pt x="35741" y="129899"/>
                  </a:lnTo>
                  <a:lnTo>
                    <a:pt x="31749" y="138707"/>
                  </a:lnTo>
                  <a:lnTo>
                    <a:pt x="27092" y="147571"/>
                  </a:lnTo>
                  <a:lnTo>
                    <a:pt x="2105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131477" y="3114461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10529" y="0"/>
                  </a:moveTo>
                  <a:lnTo>
                    <a:pt x="7662" y="8935"/>
                  </a:lnTo>
                  <a:lnTo>
                    <a:pt x="5521" y="18562"/>
                  </a:lnTo>
                  <a:lnTo>
                    <a:pt x="3916" y="29863"/>
                  </a:lnTo>
                  <a:lnTo>
                    <a:pt x="2737" y="43049"/>
                  </a:lnTo>
                  <a:lnTo>
                    <a:pt x="1888" y="58474"/>
                  </a:lnTo>
                  <a:lnTo>
                    <a:pt x="1290" y="76091"/>
                  </a:lnTo>
                  <a:lnTo>
                    <a:pt x="876" y="95085"/>
                  </a:lnTo>
                  <a:lnTo>
                    <a:pt x="593" y="114121"/>
                  </a:lnTo>
                  <a:lnTo>
                    <a:pt x="400" y="132431"/>
                  </a:lnTo>
                  <a:lnTo>
                    <a:pt x="267" y="149803"/>
                  </a:lnTo>
                  <a:lnTo>
                    <a:pt x="179" y="166309"/>
                  </a:lnTo>
                  <a:lnTo>
                    <a:pt x="124" y="182114"/>
                  </a:lnTo>
                  <a:lnTo>
                    <a:pt x="258" y="197390"/>
                  </a:lnTo>
                  <a:lnTo>
                    <a:pt x="879" y="212283"/>
                  </a:lnTo>
                  <a:lnTo>
                    <a:pt x="2111" y="226914"/>
                  </a:lnTo>
                  <a:lnTo>
                    <a:pt x="3751" y="241695"/>
                  </a:lnTo>
                  <a:lnTo>
                    <a:pt x="5392" y="257298"/>
                  </a:lnTo>
                  <a:lnTo>
                    <a:pt x="6788" y="274014"/>
                  </a:lnTo>
                  <a:lnTo>
                    <a:pt x="7878" y="291478"/>
                  </a:lnTo>
                  <a:lnTo>
                    <a:pt x="8684" y="308894"/>
                  </a:lnTo>
                  <a:lnTo>
                    <a:pt x="9256" y="325792"/>
                  </a:lnTo>
                  <a:lnTo>
                    <a:pt x="9487" y="342052"/>
                  </a:lnTo>
                  <a:lnTo>
                    <a:pt x="9117" y="357730"/>
                  </a:lnTo>
                  <a:lnTo>
                    <a:pt x="8060" y="372922"/>
                  </a:lnTo>
                  <a:lnTo>
                    <a:pt x="6528" y="387140"/>
                  </a:lnTo>
                  <a:lnTo>
                    <a:pt x="4803" y="400696"/>
                  </a:lnTo>
                  <a:lnTo>
                    <a:pt x="2732" y="414785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973550" y="3219746"/>
              <a:ext cx="273742" cy="73700"/>
            </a:xfrm>
            <a:custGeom>
              <a:avLst/>
              <a:gdLst/>
              <a:ahLst/>
              <a:cxnLst/>
              <a:rect l="0" t="0" r="0" b="0"/>
              <a:pathLst>
                <a:path w="273742" h="73700">
                  <a:moveTo>
                    <a:pt x="273741" y="0"/>
                  </a:moveTo>
                  <a:lnTo>
                    <a:pt x="264873" y="2934"/>
                  </a:lnTo>
                  <a:lnTo>
                    <a:pt x="255886" y="5716"/>
                  </a:lnTo>
                  <a:lnTo>
                    <a:pt x="245886" y="8615"/>
                  </a:lnTo>
                  <a:lnTo>
                    <a:pt x="234733" y="11655"/>
                  </a:lnTo>
                  <a:lnTo>
                    <a:pt x="222273" y="14820"/>
                  </a:lnTo>
                  <a:lnTo>
                    <a:pt x="208561" y="18085"/>
                  </a:lnTo>
                  <a:lnTo>
                    <a:pt x="193798" y="21423"/>
                  </a:lnTo>
                  <a:lnTo>
                    <a:pt x="178221" y="24814"/>
                  </a:lnTo>
                  <a:lnTo>
                    <a:pt x="162052" y="28242"/>
                  </a:lnTo>
                  <a:lnTo>
                    <a:pt x="145791" y="31697"/>
                  </a:lnTo>
                  <a:lnTo>
                    <a:pt x="130181" y="35170"/>
                  </a:lnTo>
                  <a:lnTo>
                    <a:pt x="115570" y="38655"/>
                  </a:lnTo>
                  <a:lnTo>
                    <a:pt x="101794" y="42147"/>
                  </a:lnTo>
                  <a:lnTo>
                    <a:pt x="88387" y="45646"/>
                  </a:lnTo>
                  <a:lnTo>
                    <a:pt x="75039" y="49148"/>
                  </a:lnTo>
                  <a:lnTo>
                    <a:pt x="61832" y="52693"/>
                  </a:lnTo>
                  <a:lnTo>
                    <a:pt x="47656" y="56816"/>
                  </a:lnTo>
                  <a:lnTo>
                    <a:pt x="29024" y="6299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181650" y="3398730"/>
              <a:ext cx="133240" cy="137950"/>
            </a:xfrm>
            <a:custGeom>
              <a:avLst/>
              <a:gdLst/>
              <a:ahLst/>
              <a:cxnLst/>
              <a:rect l="0" t="0" r="0" b="0"/>
              <a:pathLst>
                <a:path w="133240" h="137950">
                  <a:moveTo>
                    <a:pt x="76169" y="10529"/>
                  </a:moveTo>
                  <a:lnTo>
                    <a:pt x="70167" y="4929"/>
                  </a:lnTo>
                  <a:lnTo>
                    <a:pt x="63323" y="1925"/>
                  </a:lnTo>
                  <a:lnTo>
                    <a:pt x="54940" y="1317"/>
                  </a:lnTo>
                  <a:lnTo>
                    <a:pt x="45486" y="2848"/>
                  </a:lnTo>
                  <a:lnTo>
                    <a:pt x="35819" y="6432"/>
                  </a:lnTo>
                  <a:lnTo>
                    <a:pt x="26473" y="11833"/>
                  </a:lnTo>
                  <a:lnTo>
                    <a:pt x="17947" y="19023"/>
                  </a:lnTo>
                  <a:lnTo>
                    <a:pt x="10841" y="28262"/>
                  </a:lnTo>
                  <a:lnTo>
                    <a:pt x="5340" y="39495"/>
                  </a:lnTo>
                  <a:lnTo>
                    <a:pt x="1616" y="51932"/>
                  </a:lnTo>
                  <a:lnTo>
                    <a:pt x="0" y="64276"/>
                  </a:lnTo>
                  <a:lnTo>
                    <a:pt x="467" y="75799"/>
                  </a:lnTo>
                  <a:lnTo>
                    <a:pt x="2709" y="86482"/>
                  </a:lnTo>
                  <a:lnTo>
                    <a:pt x="6339" y="96724"/>
                  </a:lnTo>
                  <a:lnTo>
                    <a:pt x="11007" y="106822"/>
                  </a:lnTo>
                  <a:lnTo>
                    <a:pt x="16747" y="116436"/>
                  </a:lnTo>
                  <a:lnTo>
                    <a:pt x="23955" y="124694"/>
                  </a:lnTo>
                  <a:lnTo>
                    <a:pt x="32727" y="131207"/>
                  </a:lnTo>
                  <a:lnTo>
                    <a:pt x="42718" y="135733"/>
                  </a:lnTo>
                  <a:lnTo>
                    <a:pt x="53340" y="137949"/>
                  </a:lnTo>
                  <a:lnTo>
                    <a:pt x="64185" y="137914"/>
                  </a:lnTo>
                  <a:lnTo>
                    <a:pt x="74889" y="135976"/>
                  </a:lnTo>
                  <a:lnTo>
                    <a:pt x="85070" y="132557"/>
                  </a:lnTo>
                  <a:lnTo>
                    <a:pt x="94574" y="128038"/>
                  </a:lnTo>
                  <a:lnTo>
                    <a:pt x="103278" y="122569"/>
                  </a:lnTo>
                  <a:lnTo>
                    <a:pt x="110985" y="116075"/>
                  </a:lnTo>
                  <a:lnTo>
                    <a:pt x="117686" y="108593"/>
                  </a:lnTo>
                  <a:lnTo>
                    <a:pt x="123358" y="100113"/>
                  </a:lnTo>
                  <a:lnTo>
                    <a:pt x="127878" y="90509"/>
                  </a:lnTo>
                  <a:lnTo>
                    <a:pt x="131277" y="79828"/>
                  </a:lnTo>
                  <a:lnTo>
                    <a:pt x="133239" y="68400"/>
                  </a:lnTo>
                  <a:lnTo>
                    <a:pt x="133050" y="56736"/>
                  </a:lnTo>
                  <a:lnTo>
                    <a:pt x="130512" y="45162"/>
                  </a:lnTo>
                  <a:lnTo>
                    <a:pt x="125875" y="34121"/>
                  </a:lnTo>
                  <a:lnTo>
                    <a:pt x="119557" y="24239"/>
                  </a:lnTo>
                  <a:lnTo>
                    <a:pt x="111990" y="15754"/>
                  </a:lnTo>
                  <a:lnTo>
                    <a:pt x="103982" y="8897"/>
                  </a:lnTo>
                  <a:lnTo>
                    <a:pt x="95922" y="3508"/>
                  </a:lnTo>
                  <a:lnTo>
                    <a:pt x="87111" y="235"/>
                  </a:lnTo>
                  <a:lnTo>
                    <a:pt x="761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553670" y="3377673"/>
              <a:ext cx="262161" cy="168527"/>
            </a:xfrm>
            <a:custGeom>
              <a:avLst/>
              <a:gdLst/>
              <a:ahLst/>
              <a:cxnLst/>
              <a:rect l="0" t="0" r="0" b="0"/>
              <a:pathLst>
                <a:path w="262161" h="168527">
                  <a:moveTo>
                    <a:pt x="9476" y="0"/>
                  </a:moveTo>
                  <a:lnTo>
                    <a:pt x="6609" y="8869"/>
                  </a:lnTo>
                  <a:lnTo>
                    <a:pt x="4467" y="17855"/>
                  </a:lnTo>
                  <a:lnTo>
                    <a:pt x="2864" y="27851"/>
                  </a:lnTo>
                  <a:lnTo>
                    <a:pt x="1684" y="38831"/>
                  </a:lnTo>
                  <a:lnTo>
                    <a:pt x="836" y="50643"/>
                  </a:lnTo>
                  <a:lnTo>
                    <a:pt x="242" y="63097"/>
                  </a:lnTo>
                  <a:lnTo>
                    <a:pt x="0" y="75861"/>
                  </a:lnTo>
                  <a:lnTo>
                    <a:pt x="365" y="88494"/>
                  </a:lnTo>
                  <a:lnTo>
                    <a:pt x="1429" y="100758"/>
                  </a:lnTo>
                  <a:lnTo>
                    <a:pt x="3296" y="112448"/>
                  </a:lnTo>
                  <a:lnTo>
                    <a:pt x="6153" y="123305"/>
                  </a:lnTo>
                  <a:lnTo>
                    <a:pt x="10007" y="133261"/>
                  </a:lnTo>
                  <a:lnTo>
                    <a:pt x="14885" y="141930"/>
                  </a:lnTo>
                  <a:lnTo>
                    <a:pt x="20907" y="148552"/>
                  </a:lnTo>
                  <a:lnTo>
                    <a:pt x="28030" y="152887"/>
                  </a:lnTo>
                  <a:lnTo>
                    <a:pt x="35911" y="155002"/>
                  </a:lnTo>
                  <a:lnTo>
                    <a:pt x="44039" y="154993"/>
                  </a:lnTo>
                  <a:lnTo>
                    <a:pt x="52096" y="153131"/>
                  </a:lnTo>
                  <a:lnTo>
                    <a:pt x="59962" y="149630"/>
                  </a:lnTo>
                  <a:lnTo>
                    <a:pt x="67623" y="144548"/>
                  </a:lnTo>
                  <a:lnTo>
                    <a:pt x="75104" y="138060"/>
                  </a:lnTo>
                  <a:lnTo>
                    <a:pt x="82280" y="130436"/>
                  </a:lnTo>
                  <a:lnTo>
                    <a:pt x="88882" y="121949"/>
                  </a:lnTo>
                  <a:lnTo>
                    <a:pt x="94821" y="112867"/>
                  </a:lnTo>
                  <a:lnTo>
                    <a:pt x="100700" y="104577"/>
                  </a:lnTo>
                  <a:lnTo>
                    <a:pt x="107239" y="100384"/>
                  </a:lnTo>
                  <a:lnTo>
                    <a:pt x="113716" y="101603"/>
                  </a:lnTo>
                  <a:lnTo>
                    <a:pt x="119235" y="106245"/>
                  </a:lnTo>
                  <a:lnTo>
                    <a:pt x="124072" y="112928"/>
                  </a:lnTo>
                  <a:lnTo>
                    <a:pt x="128860" y="120908"/>
                  </a:lnTo>
                  <a:lnTo>
                    <a:pt x="133972" y="129731"/>
                  </a:lnTo>
                  <a:lnTo>
                    <a:pt x="139836" y="138782"/>
                  </a:lnTo>
                  <a:lnTo>
                    <a:pt x="147039" y="147259"/>
                  </a:lnTo>
                  <a:lnTo>
                    <a:pt x="155764" y="154769"/>
                  </a:lnTo>
                  <a:lnTo>
                    <a:pt x="165703" y="160965"/>
                  </a:lnTo>
                  <a:lnTo>
                    <a:pt x="176281" y="165379"/>
                  </a:lnTo>
                  <a:lnTo>
                    <a:pt x="187090" y="167931"/>
                  </a:lnTo>
                  <a:lnTo>
                    <a:pt x="197768" y="168526"/>
                  </a:lnTo>
                  <a:lnTo>
                    <a:pt x="207931" y="166890"/>
                  </a:lnTo>
                  <a:lnTo>
                    <a:pt x="217423" y="163088"/>
                  </a:lnTo>
                  <a:lnTo>
                    <a:pt x="226117" y="157452"/>
                  </a:lnTo>
                  <a:lnTo>
                    <a:pt x="233819" y="150391"/>
                  </a:lnTo>
                  <a:lnTo>
                    <a:pt x="240515" y="142271"/>
                  </a:lnTo>
                  <a:lnTo>
                    <a:pt x="246184" y="133228"/>
                  </a:lnTo>
                  <a:lnTo>
                    <a:pt x="250702" y="123183"/>
                  </a:lnTo>
                  <a:lnTo>
                    <a:pt x="254113" y="112167"/>
                  </a:lnTo>
                  <a:lnTo>
                    <a:pt x="256592" y="100330"/>
                  </a:lnTo>
                  <a:lnTo>
                    <a:pt x="258349" y="87852"/>
                  </a:lnTo>
                  <a:lnTo>
                    <a:pt x="259569" y="74910"/>
                  </a:lnTo>
                  <a:lnTo>
                    <a:pt x="260411" y="61859"/>
                  </a:lnTo>
                  <a:lnTo>
                    <a:pt x="261075" y="47748"/>
                  </a:lnTo>
                  <a:lnTo>
                    <a:pt x="261624" y="29105"/>
                  </a:lnTo>
                  <a:lnTo>
                    <a:pt x="2621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868473" y="3167103"/>
              <a:ext cx="147399" cy="368498"/>
            </a:xfrm>
            <a:custGeom>
              <a:avLst/>
              <a:gdLst/>
              <a:ahLst/>
              <a:cxnLst/>
              <a:rect l="0" t="0" r="0" b="0"/>
              <a:pathLst>
                <a:path w="147399" h="368498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82"/>
                  </a:lnTo>
                  <a:lnTo>
                    <a:pt x="178" y="62143"/>
                  </a:lnTo>
                  <a:lnTo>
                    <a:pt x="825" y="80285"/>
                  </a:lnTo>
                  <a:lnTo>
                    <a:pt x="2075" y="99276"/>
                  </a:lnTo>
                  <a:lnTo>
                    <a:pt x="3727" y="119062"/>
                  </a:lnTo>
                  <a:lnTo>
                    <a:pt x="5375" y="139774"/>
                  </a:lnTo>
                  <a:lnTo>
                    <a:pt x="6781" y="161398"/>
                  </a:lnTo>
                  <a:lnTo>
                    <a:pt x="8048" y="183475"/>
                  </a:lnTo>
                  <a:lnTo>
                    <a:pt x="9504" y="205222"/>
                  </a:lnTo>
                  <a:lnTo>
                    <a:pt x="11330" y="226220"/>
                  </a:lnTo>
                  <a:lnTo>
                    <a:pt x="13388" y="246404"/>
                  </a:lnTo>
                  <a:lnTo>
                    <a:pt x="15316" y="265879"/>
                  </a:lnTo>
                  <a:lnTo>
                    <a:pt x="16915" y="284791"/>
                  </a:lnTo>
                  <a:lnTo>
                    <a:pt x="18309" y="303120"/>
                  </a:lnTo>
                  <a:lnTo>
                    <a:pt x="19854" y="320676"/>
                  </a:lnTo>
                  <a:lnTo>
                    <a:pt x="21736" y="337386"/>
                  </a:lnTo>
                  <a:lnTo>
                    <a:pt x="23648" y="352164"/>
                  </a:lnTo>
                  <a:lnTo>
                    <a:pt x="24566" y="361715"/>
                  </a:lnTo>
                  <a:lnTo>
                    <a:pt x="24198" y="364124"/>
                  </a:lnTo>
                  <a:lnTo>
                    <a:pt x="23473" y="361038"/>
                  </a:lnTo>
                  <a:lnTo>
                    <a:pt x="22805" y="354245"/>
                  </a:lnTo>
                  <a:lnTo>
                    <a:pt x="22286" y="344999"/>
                  </a:lnTo>
                  <a:lnTo>
                    <a:pt x="21906" y="334136"/>
                  </a:lnTo>
                  <a:lnTo>
                    <a:pt x="21638" y="322203"/>
                  </a:lnTo>
                  <a:lnTo>
                    <a:pt x="21451" y="309564"/>
                  </a:lnTo>
                  <a:lnTo>
                    <a:pt x="21327" y="296460"/>
                  </a:lnTo>
                  <a:lnTo>
                    <a:pt x="21412" y="283214"/>
                  </a:lnTo>
                  <a:lnTo>
                    <a:pt x="22003" y="270236"/>
                  </a:lnTo>
                  <a:lnTo>
                    <a:pt x="23222" y="257730"/>
                  </a:lnTo>
                  <a:lnTo>
                    <a:pt x="25192" y="245873"/>
                  </a:lnTo>
                  <a:lnTo>
                    <a:pt x="28119" y="234901"/>
                  </a:lnTo>
                  <a:lnTo>
                    <a:pt x="32021" y="224867"/>
                  </a:lnTo>
                  <a:lnTo>
                    <a:pt x="36929" y="216145"/>
                  </a:lnTo>
                  <a:lnTo>
                    <a:pt x="42973" y="209489"/>
                  </a:lnTo>
                  <a:lnTo>
                    <a:pt x="50113" y="205130"/>
                  </a:lnTo>
                  <a:lnTo>
                    <a:pt x="58178" y="202999"/>
                  </a:lnTo>
                  <a:lnTo>
                    <a:pt x="66962" y="202998"/>
                  </a:lnTo>
                  <a:lnTo>
                    <a:pt x="76267" y="204852"/>
                  </a:lnTo>
                  <a:lnTo>
                    <a:pt x="85615" y="208349"/>
                  </a:lnTo>
                  <a:lnTo>
                    <a:pt x="94278" y="213428"/>
                  </a:lnTo>
                  <a:lnTo>
                    <a:pt x="101914" y="219913"/>
                  </a:lnTo>
                  <a:lnTo>
                    <a:pt x="108532" y="227535"/>
                  </a:lnTo>
                  <a:lnTo>
                    <a:pt x="114294" y="236021"/>
                  </a:lnTo>
                  <a:lnTo>
                    <a:pt x="119392" y="245136"/>
                  </a:lnTo>
                  <a:lnTo>
                    <a:pt x="124005" y="254696"/>
                  </a:lnTo>
                  <a:lnTo>
                    <a:pt x="128273" y="264566"/>
                  </a:lnTo>
                  <a:lnTo>
                    <a:pt x="132294" y="274654"/>
                  </a:lnTo>
                  <a:lnTo>
                    <a:pt x="135979" y="285056"/>
                  </a:lnTo>
                  <a:lnTo>
                    <a:pt x="139075" y="296031"/>
                  </a:lnTo>
                  <a:lnTo>
                    <a:pt x="141490" y="307664"/>
                  </a:lnTo>
                  <a:lnTo>
                    <a:pt x="143283" y="319483"/>
                  </a:lnTo>
                  <a:lnTo>
                    <a:pt x="144765" y="331815"/>
                  </a:lnTo>
                  <a:lnTo>
                    <a:pt x="146062" y="346864"/>
                  </a:lnTo>
                  <a:lnTo>
                    <a:pt x="147398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031062" y="3390999"/>
              <a:ext cx="184852" cy="159514"/>
            </a:xfrm>
            <a:custGeom>
              <a:avLst/>
              <a:gdLst/>
              <a:ahLst/>
              <a:cxnLst/>
              <a:rect l="0" t="0" r="0" b="0"/>
              <a:pathLst>
                <a:path w="184852" h="159514">
                  <a:moveTo>
                    <a:pt x="69038" y="123545"/>
                  </a:moveTo>
                  <a:lnTo>
                    <a:pt x="77772" y="120477"/>
                  </a:lnTo>
                  <a:lnTo>
                    <a:pt x="85479" y="116414"/>
                  </a:lnTo>
                  <a:lnTo>
                    <a:pt x="92871" y="110917"/>
                  </a:lnTo>
                  <a:lnTo>
                    <a:pt x="99787" y="103984"/>
                  </a:lnTo>
                  <a:lnTo>
                    <a:pt x="105669" y="95538"/>
                  </a:lnTo>
                  <a:lnTo>
                    <a:pt x="110279" y="85692"/>
                  </a:lnTo>
                  <a:lnTo>
                    <a:pt x="113373" y="74854"/>
                  </a:lnTo>
                  <a:lnTo>
                    <a:pt x="114549" y="63600"/>
                  </a:lnTo>
                  <a:lnTo>
                    <a:pt x="113777" y="52303"/>
                  </a:lnTo>
                  <a:lnTo>
                    <a:pt x="111157" y="41280"/>
                  </a:lnTo>
                  <a:lnTo>
                    <a:pt x="106740" y="30879"/>
                  </a:lnTo>
                  <a:lnTo>
                    <a:pt x="100734" y="21233"/>
                  </a:lnTo>
                  <a:lnTo>
                    <a:pt x="93452" y="12773"/>
                  </a:lnTo>
                  <a:lnTo>
                    <a:pt x="85202" y="6293"/>
                  </a:lnTo>
                  <a:lnTo>
                    <a:pt x="76253" y="2052"/>
                  </a:lnTo>
                  <a:lnTo>
                    <a:pt x="66976" y="0"/>
                  </a:lnTo>
                  <a:lnTo>
                    <a:pt x="57829" y="52"/>
                  </a:lnTo>
                  <a:lnTo>
                    <a:pt x="49054" y="1942"/>
                  </a:lnTo>
                  <a:lnTo>
                    <a:pt x="40857" y="5462"/>
                  </a:lnTo>
                  <a:lnTo>
                    <a:pt x="33498" y="10556"/>
                  </a:lnTo>
                  <a:lnTo>
                    <a:pt x="27028" y="17052"/>
                  </a:lnTo>
                  <a:lnTo>
                    <a:pt x="21344" y="24682"/>
                  </a:lnTo>
                  <a:lnTo>
                    <a:pt x="16284" y="33173"/>
                  </a:lnTo>
                  <a:lnTo>
                    <a:pt x="11695" y="42300"/>
                  </a:lnTo>
                  <a:lnTo>
                    <a:pt x="7610" y="52207"/>
                  </a:lnTo>
                  <a:lnTo>
                    <a:pt x="4239" y="63376"/>
                  </a:lnTo>
                  <a:lnTo>
                    <a:pt x="1646" y="75952"/>
                  </a:lnTo>
                  <a:lnTo>
                    <a:pt x="74" y="89314"/>
                  </a:lnTo>
                  <a:lnTo>
                    <a:pt x="0" y="102290"/>
                  </a:lnTo>
                  <a:lnTo>
                    <a:pt x="1547" y="114236"/>
                  </a:lnTo>
                  <a:lnTo>
                    <a:pt x="4536" y="125035"/>
                  </a:lnTo>
                  <a:lnTo>
                    <a:pt x="8677" y="134822"/>
                  </a:lnTo>
                  <a:lnTo>
                    <a:pt x="13687" y="143792"/>
                  </a:lnTo>
                  <a:lnTo>
                    <a:pt x="19489" y="151494"/>
                  </a:lnTo>
                  <a:lnTo>
                    <a:pt x="26207" y="156866"/>
                  </a:lnTo>
                  <a:lnTo>
                    <a:pt x="33830" y="159513"/>
                  </a:lnTo>
                  <a:lnTo>
                    <a:pt x="42066" y="159495"/>
                  </a:lnTo>
                  <a:lnTo>
                    <a:pt x="50441" y="156975"/>
                  </a:lnTo>
                  <a:lnTo>
                    <a:pt x="58661" y="152315"/>
                  </a:lnTo>
                  <a:lnTo>
                    <a:pt x="66468" y="145969"/>
                  </a:lnTo>
                  <a:lnTo>
                    <a:pt x="73559" y="138363"/>
                  </a:lnTo>
                  <a:lnTo>
                    <a:pt x="79839" y="129845"/>
                  </a:lnTo>
                  <a:lnTo>
                    <a:pt x="85225" y="120519"/>
                  </a:lnTo>
                  <a:lnTo>
                    <a:pt x="89552" y="110276"/>
                  </a:lnTo>
                  <a:lnTo>
                    <a:pt x="92850" y="99157"/>
                  </a:lnTo>
                  <a:lnTo>
                    <a:pt x="95798" y="88497"/>
                  </a:lnTo>
                  <a:lnTo>
                    <a:pt x="99598" y="81885"/>
                  </a:lnTo>
                  <a:lnTo>
                    <a:pt x="104424" y="81168"/>
                  </a:lnTo>
                  <a:lnTo>
                    <a:pt x="109671" y="84515"/>
                  </a:lnTo>
                  <a:lnTo>
                    <a:pt x="115389" y="90223"/>
                  </a:lnTo>
                  <a:lnTo>
                    <a:pt x="121896" y="97062"/>
                  </a:lnTo>
                  <a:lnTo>
                    <a:pt x="129294" y="104327"/>
                  </a:lnTo>
                  <a:lnTo>
                    <a:pt x="137427" y="111390"/>
                  </a:lnTo>
                  <a:lnTo>
                    <a:pt x="146994" y="118217"/>
                  </a:lnTo>
                  <a:lnTo>
                    <a:pt x="161073" y="125399"/>
                  </a:lnTo>
                  <a:lnTo>
                    <a:pt x="184851" y="1340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218625" y="3135518"/>
              <a:ext cx="39402" cy="379027"/>
            </a:xfrm>
            <a:custGeom>
              <a:avLst/>
              <a:gdLst/>
              <a:ahLst/>
              <a:cxnLst/>
              <a:rect l="0" t="0" r="0" b="0"/>
              <a:pathLst>
                <a:path w="39402" h="379027">
                  <a:moveTo>
                    <a:pt x="7817" y="0"/>
                  </a:moveTo>
                  <a:lnTo>
                    <a:pt x="4949" y="11869"/>
                  </a:lnTo>
                  <a:lnTo>
                    <a:pt x="2807" y="24278"/>
                  </a:lnTo>
                  <a:lnTo>
                    <a:pt x="1209" y="38470"/>
                  </a:lnTo>
                  <a:lnTo>
                    <a:pt x="202" y="54351"/>
                  </a:lnTo>
                  <a:lnTo>
                    <a:pt x="0" y="71643"/>
                  </a:lnTo>
                  <a:lnTo>
                    <a:pt x="657" y="90037"/>
                  </a:lnTo>
                  <a:lnTo>
                    <a:pt x="2068" y="109409"/>
                  </a:lnTo>
                  <a:lnTo>
                    <a:pt x="4080" y="129836"/>
                  </a:lnTo>
                  <a:lnTo>
                    <a:pt x="6538" y="151267"/>
                  </a:lnTo>
                  <a:lnTo>
                    <a:pt x="9153" y="173214"/>
                  </a:lnTo>
                  <a:lnTo>
                    <a:pt x="11521" y="194872"/>
                  </a:lnTo>
                  <a:lnTo>
                    <a:pt x="13446" y="215802"/>
                  </a:lnTo>
                  <a:lnTo>
                    <a:pt x="15077" y="235601"/>
                  </a:lnTo>
                  <a:lnTo>
                    <a:pt x="16787" y="253753"/>
                  </a:lnTo>
                  <a:lnTo>
                    <a:pt x="18792" y="270145"/>
                  </a:lnTo>
                  <a:lnTo>
                    <a:pt x="21141" y="284983"/>
                  </a:lnTo>
                  <a:lnTo>
                    <a:pt x="23796" y="298587"/>
                  </a:lnTo>
                  <a:lnTo>
                    <a:pt x="26693" y="311260"/>
                  </a:lnTo>
                  <a:lnTo>
                    <a:pt x="29614" y="323195"/>
                  </a:lnTo>
                  <a:lnTo>
                    <a:pt x="32499" y="335848"/>
                  </a:lnTo>
                  <a:lnTo>
                    <a:pt x="35599" y="352574"/>
                  </a:lnTo>
                  <a:lnTo>
                    <a:pt x="39401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121157" y="3261860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88373" y="2933"/>
                  </a:lnTo>
                  <a:lnTo>
                    <a:pt x="177883" y="5716"/>
                  </a:lnTo>
                  <a:lnTo>
                    <a:pt x="167582" y="8615"/>
                  </a:lnTo>
                  <a:lnTo>
                    <a:pt x="157281" y="11656"/>
                  </a:lnTo>
                  <a:lnTo>
                    <a:pt x="146937" y="14821"/>
                  </a:lnTo>
                  <a:lnTo>
                    <a:pt x="136543" y="18085"/>
                  </a:lnTo>
                  <a:lnTo>
                    <a:pt x="125942" y="21423"/>
                  </a:lnTo>
                  <a:lnTo>
                    <a:pt x="114837" y="24814"/>
                  </a:lnTo>
                  <a:lnTo>
                    <a:pt x="103108" y="28243"/>
                  </a:lnTo>
                  <a:lnTo>
                    <a:pt x="90960" y="31697"/>
                  </a:lnTo>
                  <a:lnTo>
                    <a:pt x="78806" y="35170"/>
                  </a:lnTo>
                  <a:lnTo>
                    <a:pt x="66895" y="38650"/>
                  </a:lnTo>
                  <a:lnTo>
                    <a:pt x="55360" y="41982"/>
                  </a:lnTo>
                  <a:lnTo>
                    <a:pt x="42961" y="45194"/>
                  </a:lnTo>
                  <a:lnTo>
                    <a:pt x="26379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373840" y="3525072"/>
              <a:ext cx="55155" cy="178985"/>
            </a:xfrm>
            <a:custGeom>
              <a:avLst/>
              <a:gdLst/>
              <a:ahLst/>
              <a:cxnLst/>
              <a:rect l="0" t="0" r="0" b="0"/>
              <a:pathLst>
                <a:path w="55155" h="178985">
                  <a:moveTo>
                    <a:pt x="10529" y="0"/>
                  </a:moveTo>
                  <a:lnTo>
                    <a:pt x="13529" y="8734"/>
                  </a:lnTo>
                  <a:lnTo>
                    <a:pt x="16951" y="16441"/>
                  </a:lnTo>
                  <a:lnTo>
                    <a:pt x="21142" y="23847"/>
                  </a:lnTo>
                  <a:lnTo>
                    <a:pt x="25870" y="31282"/>
                  </a:lnTo>
                  <a:lnTo>
                    <a:pt x="30703" y="39108"/>
                  </a:lnTo>
                  <a:lnTo>
                    <a:pt x="35380" y="47487"/>
                  </a:lnTo>
                  <a:lnTo>
                    <a:pt x="39816" y="56403"/>
                  </a:lnTo>
                  <a:lnTo>
                    <a:pt x="44019" y="65766"/>
                  </a:lnTo>
                  <a:lnTo>
                    <a:pt x="48018" y="75473"/>
                  </a:lnTo>
                  <a:lnTo>
                    <a:pt x="51533" y="85432"/>
                  </a:lnTo>
                  <a:lnTo>
                    <a:pt x="53988" y="95569"/>
                  </a:lnTo>
                  <a:lnTo>
                    <a:pt x="55154" y="105828"/>
                  </a:lnTo>
                  <a:lnTo>
                    <a:pt x="54952" y="116003"/>
                  </a:lnTo>
                  <a:lnTo>
                    <a:pt x="53297" y="125762"/>
                  </a:lnTo>
                  <a:lnTo>
                    <a:pt x="50288" y="134951"/>
                  </a:lnTo>
                  <a:lnTo>
                    <a:pt x="45997" y="143427"/>
                  </a:lnTo>
                  <a:lnTo>
                    <a:pt x="40376" y="150974"/>
                  </a:lnTo>
                  <a:lnTo>
                    <a:pt x="33537" y="157564"/>
                  </a:lnTo>
                  <a:lnTo>
                    <a:pt x="26155" y="163177"/>
                  </a:lnTo>
                  <a:lnTo>
                    <a:pt x="18648" y="168257"/>
                  </a:lnTo>
                  <a:lnTo>
                    <a:pt x="10362" y="17325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661038" y="3175435"/>
              <a:ext cx="123415" cy="423337"/>
            </a:xfrm>
            <a:custGeom>
              <a:avLst/>
              <a:gdLst/>
              <a:ahLst/>
              <a:cxnLst/>
              <a:rect l="0" t="0" r="0" b="0"/>
              <a:pathLst>
                <a:path w="123415" h="423337">
                  <a:moveTo>
                    <a:pt x="49714" y="423336"/>
                  </a:moveTo>
                  <a:lnTo>
                    <a:pt x="49648" y="411668"/>
                  </a:lnTo>
                  <a:lnTo>
                    <a:pt x="49007" y="401180"/>
                  </a:lnTo>
                  <a:lnTo>
                    <a:pt x="47711" y="390869"/>
                  </a:lnTo>
                  <a:lnTo>
                    <a:pt x="45851" y="380222"/>
                  </a:lnTo>
                  <a:lnTo>
                    <a:pt x="43534" y="368582"/>
                  </a:lnTo>
                  <a:lnTo>
                    <a:pt x="40868" y="355685"/>
                  </a:lnTo>
                  <a:lnTo>
                    <a:pt x="37944" y="341606"/>
                  </a:lnTo>
                  <a:lnTo>
                    <a:pt x="34838" y="326555"/>
                  </a:lnTo>
                  <a:lnTo>
                    <a:pt x="31602" y="310763"/>
                  </a:lnTo>
                  <a:lnTo>
                    <a:pt x="28278" y="294431"/>
                  </a:lnTo>
                  <a:lnTo>
                    <a:pt x="24893" y="277717"/>
                  </a:lnTo>
                  <a:lnTo>
                    <a:pt x="21472" y="260735"/>
                  </a:lnTo>
                  <a:lnTo>
                    <a:pt x="18191" y="243571"/>
                  </a:lnTo>
                  <a:lnTo>
                    <a:pt x="15368" y="226281"/>
                  </a:lnTo>
                  <a:lnTo>
                    <a:pt x="13133" y="208911"/>
                  </a:lnTo>
                  <a:lnTo>
                    <a:pt x="11293" y="191653"/>
                  </a:lnTo>
                  <a:lnTo>
                    <a:pt x="9443" y="174831"/>
                  </a:lnTo>
                  <a:lnTo>
                    <a:pt x="7348" y="158584"/>
                  </a:lnTo>
                  <a:lnTo>
                    <a:pt x="5109" y="142725"/>
                  </a:lnTo>
                  <a:lnTo>
                    <a:pt x="3060" y="126848"/>
                  </a:lnTo>
                  <a:lnTo>
                    <a:pt x="1389" y="110728"/>
                  </a:lnTo>
                  <a:lnTo>
                    <a:pt x="285" y="94630"/>
                  </a:lnTo>
                  <a:lnTo>
                    <a:pt x="0" y="79194"/>
                  </a:lnTo>
                  <a:lnTo>
                    <a:pt x="596" y="64740"/>
                  </a:lnTo>
                  <a:lnTo>
                    <a:pt x="2133" y="51424"/>
                  </a:lnTo>
                  <a:lnTo>
                    <a:pt x="4760" y="39400"/>
                  </a:lnTo>
                  <a:lnTo>
                    <a:pt x="8467" y="28619"/>
                  </a:lnTo>
                  <a:lnTo>
                    <a:pt x="13583" y="19210"/>
                  </a:lnTo>
                  <a:lnTo>
                    <a:pt x="20831" y="11553"/>
                  </a:lnTo>
                  <a:lnTo>
                    <a:pt x="30405" y="5704"/>
                  </a:lnTo>
                  <a:lnTo>
                    <a:pt x="41732" y="1759"/>
                  </a:lnTo>
                  <a:lnTo>
                    <a:pt x="53785" y="0"/>
                  </a:lnTo>
                  <a:lnTo>
                    <a:pt x="65877" y="369"/>
                  </a:lnTo>
                  <a:lnTo>
                    <a:pt x="77467" y="2421"/>
                  </a:lnTo>
                  <a:lnTo>
                    <a:pt x="89229" y="5811"/>
                  </a:lnTo>
                  <a:lnTo>
                    <a:pt x="103302" y="11951"/>
                  </a:lnTo>
                  <a:lnTo>
                    <a:pt x="123414" y="23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584410" y="3419787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91173" y="3000"/>
                  </a:lnTo>
                  <a:lnTo>
                    <a:pt x="182186" y="6423"/>
                  </a:lnTo>
                  <a:lnTo>
                    <a:pt x="172191" y="10610"/>
                  </a:lnTo>
                  <a:lnTo>
                    <a:pt x="161210" y="15165"/>
                  </a:lnTo>
                  <a:lnTo>
                    <a:pt x="149398" y="19349"/>
                  </a:lnTo>
                  <a:lnTo>
                    <a:pt x="136945" y="22778"/>
                  </a:lnTo>
                  <a:lnTo>
                    <a:pt x="124180" y="25561"/>
                  </a:lnTo>
                  <a:lnTo>
                    <a:pt x="111546" y="28115"/>
                  </a:lnTo>
                  <a:lnTo>
                    <a:pt x="99278" y="30720"/>
                  </a:lnTo>
                  <a:lnTo>
                    <a:pt x="87415" y="33488"/>
                  </a:lnTo>
                  <a:lnTo>
                    <a:pt x="75910" y="36433"/>
                  </a:lnTo>
                  <a:lnTo>
                    <a:pt x="64692" y="39525"/>
                  </a:lnTo>
                  <a:lnTo>
                    <a:pt x="53757" y="42582"/>
                  </a:lnTo>
                  <a:lnTo>
                    <a:pt x="41892" y="45572"/>
                  </a:lnTo>
                  <a:lnTo>
                    <a:pt x="25818" y="4875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814024" y="3388202"/>
              <a:ext cx="444211" cy="222886"/>
            </a:xfrm>
            <a:custGeom>
              <a:avLst/>
              <a:gdLst/>
              <a:ahLst/>
              <a:cxnLst/>
              <a:rect l="0" t="0" r="0" b="0"/>
              <a:pathLst>
                <a:path w="444211" h="222886">
                  <a:moveTo>
                    <a:pt x="96770" y="73699"/>
                  </a:moveTo>
                  <a:lnTo>
                    <a:pt x="90836" y="68033"/>
                  </a:lnTo>
                  <a:lnTo>
                    <a:pt x="84631" y="64389"/>
                  </a:lnTo>
                  <a:lnTo>
                    <a:pt x="77534" y="62484"/>
                  </a:lnTo>
                  <a:lnTo>
                    <a:pt x="69594" y="62155"/>
                  </a:lnTo>
                  <a:lnTo>
                    <a:pt x="60948" y="63423"/>
                  </a:lnTo>
                  <a:lnTo>
                    <a:pt x="51762" y="66153"/>
                  </a:lnTo>
                  <a:lnTo>
                    <a:pt x="42509" y="70245"/>
                  </a:lnTo>
                  <a:lnTo>
                    <a:pt x="33916" y="75729"/>
                  </a:lnTo>
                  <a:lnTo>
                    <a:pt x="26330" y="82487"/>
                  </a:lnTo>
                  <a:lnTo>
                    <a:pt x="19747" y="90293"/>
                  </a:lnTo>
                  <a:lnTo>
                    <a:pt x="14010" y="98902"/>
                  </a:lnTo>
                  <a:lnTo>
                    <a:pt x="8937" y="108099"/>
                  </a:lnTo>
                  <a:lnTo>
                    <a:pt x="4681" y="117714"/>
                  </a:lnTo>
                  <a:lnTo>
                    <a:pt x="1718" y="127621"/>
                  </a:lnTo>
                  <a:lnTo>
                    <a:pt x="204" y="137729"/>
                  </a:lnTo>
                  <a:lnTo>
                    <a:pt x="0" y="147974"/>
                  </a:lnTo>
                  <a:lnTo>
                    <a:pt x="851" y="158312"/>
                  </a:lnTo>
                  <a:lnTo>
                    <a:pt x="2506" y="168704"/>
                  </a:lnTo>
                  <a:lnTo>
                    <a:pt x="5074" y="178801"/>
                  </a:lnTo>
                  <a:lnTo>
                    <a:pt x="8999" y="187976"/>
                  </a:lnTo>
                  <a:lnTo>
                    <a:pt x="14417" y="195960"/>
                  </a:lnTo>
                  <a:lnTo>
                    <a:pt x="21174" y="202812"/>
                  </a:lnTo>
                  <a:lnTo>
                    <a:pt x="29004" y="208730"/>
                  </a:lnTo>
                  <a:lnTo>
                    <a:pt x="37648" y="213926"/>
                  </a:lnTo>
                  <a:lnTo>
                    <a:pt x="47045" y="218265"/>
                  </a:lnTo>
                  <a:lnTo>
                    <a:pt x="57329" y="221283"/>
                  </a:lnTo>
                  <a:lnTo>
                    <a:pt x="68498" y="222829"/>
                  </a:lnTo>
                  <a:lnTo>
                    <a:pt x="80096" y="222885"/>
                  </a:lnTo>
                  <a:lnTo>
                    <a:pt x="91349" y="221402"/>
                  </a:lnTo>
                  <a:lnTo>
                    <a:pt x="101837" y="218504"/>
                  </a:lnTo>
                  <a:lnTo>
                    <a:pt x="111337" y="214119"/>
                  </a:lnTo>
                  <a:lnTo>
                    <a:pt x="119645" y="207901"/>
                  </a:lnTo>
                  <a:lnTo>
                    <a:pt x="126778" y="199835"/>
                  </a:lnTo>
                  <a:lnTo>
                    <a:pt x="132585" y="190335"/>
                  </a:lnTo>
                  <a:lnTo>
                    <a:pt x="136670" y="180049"/>
                  </a:lnTo>
                  <a:lnTo>
                    <a:pt x="138978" y="169431"/>
                  </a:lnTo>
                  <a:lnTo>
                    <a:pt x="139732" y="158710"/>
                  </a:lnTo>
                  <a:lnTo>
                    <a:pt x="139259" y="147986"/>
                  </a:lnTo>
                  <a:lnTo>
                    <a:pt x="137862" y="137299"/>
                  </a:lnTo>
                  <a:lnTo>
                    <a:pt x="135467" y="126818"/>
                  </a:lnTo>
                  <a:lnTo>
                    <a:pt x="131658" y="116846"/>
                  </a:lnTo>
                  <a:lnTo>
                    <a:pt x="126374" y="107513"/>
                  </a:lnTo>
                  <a:lnTo>
                    <a:pt x="121737" y="99073"/>
                  </a:lnTo>
                  <a:lnTo>
                    <a:pt x="120724" y="92679"/>
                  </a:lnTo>
                  <a:lnTo>
                    <a:pt x="123274" y="89323"/>
                  </a:lnTo>
                  <a:lnTo>
                    <a:pt x="128449" y="88433"/>
                  </a:lnTo>
                  <a:lnTo>
                    <a:pt x="135417" y="89342"/>
                  </a:lnTo>
                  <a:lnTo>
                    <a:pt x="143579" y="91749"/>
                  </a:lnTo>
                  <a:lnTo>
                    <a:pt x="152532" y="95396"/>
                  </a:lnTo>
                  <a:lnTo>
                    <a:pt x="161843" y="100015"/>
                  </a:lnTo>
                  <a:lnTo>
                    <a:pt x="171028" y="105356"/>
                  </a:lnTo>
                  <a:lnTo>
                    <a:pt x="179846" y="111223"/>
                  </a:lnTo>
                  <a:lnTo>
                    <a:pt x="188414" y="117625"/>
                  </a:lnTo>
                  <a:lnTo>
                    <a:pt x="197088" y="124757"/>
                  </a:lnTo>
                  <a:lnTo>
                    <a:pt x="206073" y="132663"/>
                  </a:lnTo>
                  <a:lnTo>
                    <a:pt x="215245" y="141091"/>
                  </a:lnTo>
                  <a:lnTo>
                    <a:pt x="224256" y="149595"/>
                  </a:lnTo>
                  <a:lnTo>
                    <a:pt x="232913" y="157911"/>
                  </a:lnTo>
                  <a:lnTo>
                    <a:pt x="241185" y="166122"/>
                  </a:lnTo>
                  <a:lnTo>
                    <a:pt x="249119" y="174549"/>
                  </a:lnTo>
                  <a:lnTo>
                    <a:pt x="256721" y="183292"/>
                  </a:lnTo>
                  <a:lnTo>
                    <a:pt x="261674" y="189743"/>
                  </a:lnTo>
                  <a:lnTo>
                    <a:pt x="261708" y="190725"/>
                  </a:lnTo>
                  <a:lnTo>
                    <a:pt x="258880" y="187266"/>
                  </a:lnTo>
                  <a:lnTo>
                    <a:pt x="254908" y="180620"/>
                  </a:lnTo>
                  <a:lnTo>
                    <a:pt x="250621" y="171695"/>
                  </a:lnTo>
                  <a:lnTo>
                    <a:pt x="246360" y="161161"/>
                  </a:lnTo>
                  <a:lnTo>
                    <a:pt x="242233" y="149508"/>
                  </a:lnTo>
                  <a:lnTo>
                    <a:pt x="238262" y="137083"/>
                  </a:lnTo>
                  <a:lnTo>
                    <a:pt x="234758" y="124132"/>
                  </a:lnTo>
                  <a:lnTo>
                    <a:pt x="232305" y="110825"/>
                  </a:lnTo>
                  <a:lnTo>
                    <a:pt x="231143" y="97286"/>
                  </a:lnTo>
                  <a:lnTo>
                    <a:pt x="231516" y="83922"/>
                  </a:lnTo>
                  <a:lnTo>
                    <a:pt x="233818" y="71400"/>
                  </a:lnTo>
                  <a:lnTo>
                    <a:pt x="238078" y="60020"/>
                  </a:lnTo>
                  <a:lnTo>
                    <a:pt x="244193" y="49903"/>
                  </a:lnTo>
                  <a:lnTo>
                    <a:pt x="252110" y="41172"/>
                  </a:lnTo>
                  <a:lnTo>
                    <a:pt x="261622" y="33744"/>
                  </a:lnTo>
                  <a:lnTo>
                    <a:pt x="272584" y="27397"/>
                  </a:lnTo>
                  <a:lnTo>
                    <a:pt x="284988" y="21883"/>
                  </a:lnTo>
                  <a:lnTo>
                    <a:pt x="298701" y="16987"/>
                  </a:lnTo>
                  <a:lnTo>
                    <a:pt x="313485" y="12695"/>
                  </a:lnTo>
                  <a:lnTo>
                    <a:pt x="329086" y="9184"/>
                  </a:lnTo>
                  <a:lnTo>
                    <a:pt x="345275" y="6488"/>
                  </a:lnTo>
                  <a:lnTo>
                    <a:pt x="361698" y="4503"/>
                  </a:lnTo>
                  <a:lnTo>
                    <a:pt x="379796" y="2873"/>
                  </a:lnTo>
                  <a:lnTo>
                    <a:pt x="404508" y="1453"/>
                  </a:lnTo>
                  <a:lnTo>
                    <a:pt x="4442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1069776" y="3777756"/>
            <a:ext cx="3692790" cy="505369"/>
            <a:chOff x="1069776" y="3777756"/>
            <a:chExt cx="3692790" cy="505369"/>
          </a:xfrm>
        </p:grpSpPr>
        <p:sp>
          <p:nvSpPr>
            <p:cNvPr id="104" name="Freeform 103"/>
            <p:cNvSpPr/>
            <p:nvPr/>
          </p:nvSpPr>
          <p:spPr>
            <a:xfrm>
              <a:off x="1069776" y="3956741"/>
              <a:ext cx="321805" cy="245493"/>
            </a:xfrm>
            <a:custGeom>
              <a:avLst/>
              <a:gdLst/>
              <a:ahLst/>
              <a:cxnLst/>
              <a:rect l="0" t="0" r="0" b="0"/>
              <a:pathLst>
                <a:path w="321805" h="245493">
                  <a:moveTo>
                    <a:pt x="7815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61"/>
                  </a:lnTo>
                  <a:lnTo>
                    <a:pt x="200" y="50309"/>
                  </a:lnTo>
                  <a:lnTo>
                    <a:pt x="0" y="64637"/>
                  </a:lnTo>
                  <a:lnTo>
                    <a:pt x="656" y="79106"/>
                  </a:lnTo>
                  <a:lnTo>
                    <a:pt x="2067" y="93556"/>
                  </a:lnTo>
                  <a:lnTo>
                    <a:pt x="4079" y="107932"/>
                  </a:lnTo>
                  <a:lnTo>
                    <a:pt x="6542" y="122222"/>
                  </a:lnTo>
                  <a:lnTo>
                    <a:pt x="9330" y="136274"/>
                  </a:lnTo>
                  <a:lnTo>
                    <a:pt x="12346" y="149796"/>
                  </a:lnTo>
                  <a:lnTo>
                    <a:pt x="15525" y="162668"/>
                  </a:lnTo>
                  <a:lnTo>
                    <a:pt x="18982" y="174771"/>
                  </a:lnTo>
                  <a:lnTo>
                    <a:pt x="22987" y="185906"/>
                  </a:lnTo>
                  <a:lnTo>
                    <a:pt x="27648" y="196065"/>
                  </a:lnTo>
                  <a:lnTo>
                    <a:pt x="32915" y="205378"/>
                  </a:lnTo>
                  <a:lnTo>
                    <a:pt x="38675" y="214028"/>
                  </a:lnTo>
                  <a:lnTo>
                    <a:pt x="44814" y="222171"/>
                  </a:lnTo>
                  <a:lnTo>
                    <a:pt x="51395" y="229455"/>
                  </a:lnTo>
                  <a:lnTo>
                    <a:pt x="58643" y="235064"/>
                  </a:lnTo>
                  <a:lnTo>
                    <a:pt x="66622" y="238676"/>
                  </a:lnTo>
                  <a:lnTo>
                    <a:pt x="74928" y="240117"/>
                  </a:lnTo>
                  <a:lnTo>
                    <a:pt x="82818" y="239115"/>
                  </a:lnTo>
                  <a:lnTo>
                    <a:pt x="89904" y="235770"/>
                  </a:lnTo>
                  <a:lnTo>
                    <a:pt x="96305" y="230456"/>
                  </a:lnTo>
                  <a:lnTo>
                    <a:pt x="102444" y="223618"/>
                  </a:lnTo>
                  <a:lnTo>
                    <a:pt x="108603" y="215652"/>
                  </a:lnTo>
                  <a:lnTo>
                    <a:pt x="114571" y="206714"/>
                  </a:lnTo>
                  <a:lnTo>
                    <a:pt x="119754" y="196738"/>
                  </a:lnTo>
                  <a:lnTo>
                    <a:pt x="123899" y="185838"/>
                  </a:lnTo>
                  <a:lnTo>
                    <a:pt x="127991" y="176602"/>
                  </a:lnTo>
                  <a:lnTo>
                    <a:pt x="132914" y="172671"/>
                  </a:lnTo>
                  <a:lnTo>
                    <a:pt x="137986" y="173828"/>
                  </a:lnTo>
                  <a:lnTo>
                    <a:pt x="143202" y="178502"/>
                  </a:lnTo>
                  <a:lnTo>
                    <a:pt x="148711" y="185218"/>
                  </a:lnTo>
                  <a:lnTo>
                    <a:pt x="154557" y="192815"/>
                  </a:lnTo>
                  <a:lnTo>
                    <a:pt x="160718" y="200641"/>
                  </a:lnTo>
                  <a:lnTo>
                    <a:pt x="167463" y="208414"/>
                  </a:lnTo>
                  <a:lnTo>
                    <a:pt x="175344" y="216046"/>
                  </a:lnTo>
                  <a:lnTo>
                    <a:pt x="184569" y="223517"/>
                  </a:lnTo>
                  <a:lnTo>
                    <a:pt x="195034" y="230525"/>
                  </a:lnTo>
                  <a:lnTo>
                    <a:pt x="206507" y="236484"/>
                  </a:lnTo>
                  <a:lnTo>
                    <a:pt x="218735" y="241151"/>
                  </a:lnTo>
                  <a:lnTo>
                    <a:pt x="231181" y="244286"/>
                  </a:lnTo>
                  <a:lnTo>
                    <a:pt x="243070" y="245492"/>
                  </a:lnTo>
                  <a:lnTo>
                    <a:pt x="254022" y="244739"/>
                  </a:lnTo>
                  <a:lnTo>
                    <a:pt x="264018" y="242132"/>
                  </a:lnTo>
                  <a:lnTo>
                    <a:pt x="273199" y="237725"/>
                  </a:lnTo>
                  <a:lnTo>
                    <a:pt x="281743" y="231726"/>
                  </a:lnTo>
                  <a:lnTo>
                    <a:pt x="289653" y="224447"/>
                  </a:lnTo>
                  <a:lnTo>
                    <a:pt x="296754" y="216199"/>
                  </a:lnTo>
                  <a:lnTo>
                    <a:pt x="303013" y="207244"/>
                  </a:lnTo>
                  <a:lnTo>
                    <a:pt x="308371" y="197622"/>
                  </a:lnTo>
                  <a:lnTo>
                    <a:pt x="312672" y="187179"/>
                  </a:lnTo>
                  <a:lnTo>
                    <a:pt x="315935" y="175893"/>
                  </a:lnTo>
                  <a:lnTo>
                    <a:pt x="318312" y="163873"/>
                  </a:lnTo>
                  <a:lnTo>
                    <a:pt x="319999" y="151273"/>
                  </a:lnTo>
                  <a:lnTo>
                    <a:pt x="321169" y="138243"/>
                  </a:lnTo>
                  <a:lnTo>
                    <a:pt x="321804" y="125070"/>
                  </a:lnTo>
                  <a:lnTo>
                    <a:pt x="321707" y="112152"/>
                  </a:lnTo>
                  <a:lnTo>
                    <a:pt x="320832" y="99692"/>
                  </a:lnTo>
                  <a:lnTo>
                    <a:pt x="319423" y="87771"/>
                  </a:lnTo>
                  <a:lnTo>
                    <a:pt x="317793" y="75065"/>
                  </a:lnTo>
                  <a:lnTo>
                    <a:pt x="315800" y="58223"/>
                  </a:lnTo>
                  <a:lnTo>
                    <a:pt x="313142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477674" y="3809341"/>
              <a:ext cx="221100" cy="368499"/>
            </a:xfrm>
            <a:custGeom>
              <a:avLst/>
              <a:gdLst/>
              <a:ahLst/>
              <a:cxnLst/>
              <a:rect l="0" t="0" r="0" b="0"/>
              <a:pathLst>
                <a:path w="221100" h="368499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0" y="34467"/>
                  </a:lnTo>
                  <a:lnTo>
                    <a:pt x="3686" y="46801"/>
                  </a:lnTo>
                  <a:lnTo>
                    <a:pt x="5355" y="60110"/>
                  </a:lnTo>
                  <a:lnTo>
                    <a:pt x="6772" y="74410"/>
                  </a:lnTo>
                  <a:lnTo>
                    <a:pt x="8043" y="89241"/>
                  </a:lnTo>
                  <a:lnTo>
                    <a:pt x="9502" y="103806"/>
                  </a:lnTo>
                  <a:lnTo>
                    <a:pt x="11335" y="117680"/>
                  </a:lnTo>
                  <a:lnTo>
                    <a:pt x="13566" y="131112"/>
                  </a:lnTo>
                  <a:lnTo>
                    <a:pt x="16142" y="144811"/>
                  </a:lnTo>
                  <a:lnTo>
                    <a:pt x="18985" y="159178"/>
                  </a:lnTo>
                  <a:lnTo>
                    <a:pt x="21860" y="174287"/>
                  </a:lnTo>
                  <a:lnTo>
                    <a:pt x="24404" y="190048"/>
                  </a:lnTo>
                  <a:lnTo>
                    <a:pt x="26449" y="206325"/>
                  </a:lnTo>
                  <a:lnTo>
                    <a:pt x="28159" y="222986"/>
                  </a:lnTo>
                  <a:lnTo>
                    <a:pt x="29921" y="239923"/>
                  </a:lnTo>
                  <a:lnTo>
                    <a:pt x="31961" y="257045"/>
                  </a:lnTo>
                  <a:lnTo>
                    <a:pt x="34333" y="273965"/>
                  </a:lnTo>
                  <a:lnTo>
                    <a:pt x="37005" y="290025"/>
                  </a:lnTo>
                  <a:lnTo>
                    <a:pt x="39930" y="304897"/>
                  </a:lnTo>
                  <a:lnTo>
                    <a:pt x="43503" y="317170"/>
                  </a:lnTo>
                  <a:lnTo>
                    <a:pt x="47788" y="324274"/>
                  </a:lnTo>
                  <a:lnTo>
                    <a:pt x="51953" y="325551"/>
                  </a:lnTo>
                  <a:lnTo>
                    <a:pt x="55838" y="322100"/>
                  </a:lnTo>
                  <a:lnTo>
                    <a:pt x="59539" y="315252"/>
                  </a:lnTo>
                  <a:lnTo>
                    <a:pt x="63307" y="306228"/>
                  </a:lnTo>
                  <a:lnTo>
                    <a:pt x="67500" y="296087"/>
                  </a:lnTo>
                  <a:lnTo>
                    <a:pt x="72280" y="285488"/>
                  </a:lnTo>
                  <a:lnTo>
                    <a:pt x="77791" y="275076"/>
                  </a:lnTo>
                  <a:lnTo>
                    <a:pt x="84245" y="265604"/>
                  </a:lnTo>
                  <a:lnTo>
                    <a:pt x="91667" y="257392"/>
                  </a:lnTo>
                  <a:lnTo>
                    <a:pt x="100091" y="250875"/>
                  </a:lnTo>
                  <a:lnTo>
                    <a:pt x="109648" y="246769"/>
                  </a:lnTo>
                  <a:lnTo>
                    <a:pt x="120291" y="245230"/>
                  </a:lnTo>
                  <a:lnTo>
                    <a:pt x="131521" y="245957"/>
                  </a:lnTo>
                  <a:lnTo>
                    <a:pt x="142518" y="248488"/>
                  </a:lnTo>
                  <a:lnTo>
                    <a:pt x="152831" y="252373"/>
                  </a:lnTo>
                  <a:lnTo>
                    <a:pt x="162211" y="257400"/>
                  </a:lnTo>
                  <a:lnTo>
                    <a:pt x="170440" y="263589"/>
                  </a:lnTo>
                  <a:lnTo>
                    <a:pt x="177527" y="270858"/>
                  </a:lnTo>
                  <a:lnTo>
                    <a:pt x="183643" y="279025"/>
                  </a:lnTo>
                  <a:lnTo>
                    <a:pt x="189001" y="287885"/>
                  </a:lnTo>
                  <a:lnTo>
                    <a:pt x="193798" y="297254"/>
                  </a:lnTo>
                  <a:lnTo>
                    <a:pt x="198193" y="306986"/>
                  </a:lnTo>
                  <a:lnTo>
                    <a:pt x="202306" y="316973"/>
                  </a:lnTo>
                  <a:lnTo>
                    <a:pt x="206219" y="327121"/>
                  </a:lnTo>
                  <a:lnTo>
                    <a:pt x="209844" y="336919"/>
                  </a:lnTo>
                  <a:lnTo>
                    <a:pt x="213285" y="346400"/>
                  </a:lnTo>
                  <a:lnTo>
                    <a:pt x="216845" y="356395"/>
                  </a:lnTo>
                  <a:lnTo>
                    <a:pt x="221099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738567" y="3998854"/>
              <a:ext cx="142657" cy="160007"/>
            </a:xfrm>
            <a:custGeom>
              <a:avLst/>
              <a:gdLst/>
              <a:ahLst/>
              <a:cxnLst/>
              <a:rect l="0" t="0" r="0" b="0"/>
              <a:pathLst>
                <a:path w="142657" h="160007">
                  <a:moveTo>
                    <a:pt x="76019" y="10529"/>
                  </a:moveTo>
                  <a:lnTo>
                    <a:pt x="69841" y="5023"/>
                  </a:lnTo>
                  <a:lnTo>
                    <a:pt x="62382" y="2796"/>
                  </a:lnTo>
                  <a:lnTo>
                    <a:pt x="54732" y="3559"/>
                  </a:lnTo>
                  <a:lnTo>
                    <a:pt x="47433" y="6778"/>
                  </a:lnTo>
                  <a:lnTo>
                    <a:pt x="40387" y="11993"/>
                  </a:lnTo>
                  <a:lnTo>
                    <a:pt x="33616" y="18751"/>
                  </a:lnTo>
                  <a:lnTo>
                    <a:pt x="27348" y="26651"/>
                  </a:lnTo>
                  <a:lnTo>
                    <a:pt x="21677" y="35371"/>
                  </a:lnTo>
                  <a:lnTo>
                    <a:pt x="16560" y="44665"/>
                  </a:lnTo>
                  <a:lnTo>
                    <a:pt x="11895" y="54357"/>
                  </a:lnTo>
                  <a:lnTo>
                    <a:pt x="7583" y="64325"/>
                  </a:lnTo>
                  <a:lnTo>
                    <a:pt x="3858" y="74646"/>
                  </a:lnTo>
                  <a:lnTo>
                    <a:pt x="1260" y="85569"/>
                  </a:lnTo>
                  <a:lnTo>
                    <a:pt x="0" y="97170"/>
                  </a:lnTo>
                  <a:lnTo>
                    <a:pt x="138" y="109065"/>
                  </a:lnTo>
                  <a:lnTo>
                    <a:pt x="1751" y="120517"/>
                  </a:lnTo>
                  <a:lnTo>
                    <a:pt x="4736" y="131134"/>
                  </a:lnTo>
                  <a:lnTo>
                    <a:pt x="9180" y="140551"/>
                  </a:lnTo>
                  <a:lnTo>
                    <a:pt x="15437" y="148271"/>
                  </a:lnTo>
                  <a:lnTo>
                    <a:pt x="23525" y="154191"/>
                  </a:lnTo>
                  <a:lnTo>
                    <a:pt x="32870" y="158199"/>
                  </a:lnTo>
                  <a:lnTo>
                    <a:pt x="42519" y="160006"/>
                  </a:lnTo>
                  <a:lnTo>
                    <a:pt x="51892" y="159669"/>
                  </a:lnTo>
                  <a:lnTo>
                    <a:pt x="60793" y="157514"/>
                  </a:lnTo>
                  <a:lnTo>
                    <a:pt x="69224" y="153942"/>
                  </a:lnTo>
                  <a:lnTo>
                    <a:pt x="77262" y="149317"/>
                  </a:lnTo>
                  <a:lnTo>
                    <a:pt x="84999" y="143776"/>
                  </a:lnTo>
                  <a:lnTo>
                    <a:pt x="92516" y="137233"/>
                  </a:lnTo>
                  <a:lnTo>
                    <a:pt x="99876" y="129727"/>
                  </a:lnTo>
                  <a:lnTo>
                    <a:pt x="107127" y="121570"/>
                  </a:lnTo>
                  <a:lnTo>
                    <a:pt x="114303" y="113248"/>
                  </a:lnTo>
                  <a:lnTo>
                    <a:pt x="121419" y="105049"/>
                  </a:lnTo>
                  <a:lnTo>
                    <a:pt x="128163" y="96747"/>
                  </a:lnTo>
                  <a:lnTo>
                    <a:pt x="133933" y="87727"/>
                  </a:lnTo>
                  <a:lnTo>
                    <a:pt x="138468" y="77702"/>
                  </a:lnTo>
                  <a:lnTo>
                    <a:pt x="141512" y="67019"/>
                  </a:lnTo>
                  <a:lnTo>
                    <a:pt x="142656" y="56455"/>
                  </a:lnTo>
                  <a:lnTo>
                    <a:pt x="141875" y="46464"/>
                  </a:lnTo>
                  <a:lnTo>
                    <a:pt x="139743" y="37258"/>
                  </a:lnTo>
                  <a:lnTo>
                    <a:pt x="137035" y="27960"/>
                  </a:lnTo>
                  <a:lnTo>
                    <a:pt x="133513" y="16641"/>
                  </a:lnTo>
                  <a:lnTo>
                    <a:pt x="1286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930400" y="3978135"/>
              <a:ext cx="252684" cy="168119"/>
            </a:xfrm>
            <a:custGeom>
              <a:avLst/>
              <a:gdLst/>
              <a:ahLst/>
              <a:cxnLst/>
              <a:rect l="0" t="0" r="0" b="0"/>
              <a:pathLst>
                <a:path w="252684" h="168119">
                  <a:moveTo>
                    <a:pt x="0" y="62833"/>
                  </a:moveTo>
                  <a:lnTo>
                    <a:pt x="5800" y="71635"/>
                  </a:lnTo>
                  <a:lnTo>
                    <a:pt x="10724" y="79981"/>
                  </a:lnTo>
                  <a:lnTo>
                    <a:pt x="15227" y="88680"/>
                  </a:lnTo>
                  <a:lnTo>
                    <a:pt x="19448" y="97801"/>
                  </a:lnTo>
                  <a:lnTo>
                    <a:pt x="23461" y="107296"/>
                  </a:lnTo>
                  <a:lnTo>
                    <a:pt x="27323" y="117088"/>
                  </a:lnTo>
                  <a:lnTo>
                    <a:pt x="31076" y="127102"/>
                  </a:lnTo>
                  <a:lnTo>
                    <a:pt x="34751" y="137276"/>
                  </a:lnTo>
                  <a:lnTo>
                    <a:pt x="38335" y="147513"/>
                  </a:lnTo>
                  <a:lnTo>
                    <a:pt x="40519" y="156041"/>
                  </a:lnTo>
                  <a:lnTo>
                    <a:pt x="40003" y="160110"/>
                  </a:lnTo>
                  <a:lnTo>
                    <a:pt x="37847" y="159580"/>
                  </a:lnTo>
                  <a:lnTo>
                    <a:pt x="34914" y="155625"/>
                  </a:lnTo>
                  <a:lnTo>
                    <a:pt x="31796" y="149213"/>
                  </a:lnTo>
                  <a:lnTo>
                    <a:pt x="29001" y="140835"/>
                  </a:lnTo>
                  <a:lnTo>
                    <a:pt x="26754" y="130887"/>
                  </a:lnTo>
                  <a:lnTo>
                    <a:pt x="25227" y="119738"/>
                  </a:lnTo>
                  <a:lnTo>
                    <a:pt x="24642" y="107709"/>
                  </a:lnTo>
                  <a:lnTo>
                    <a:pt x="25024" y="95055"/>
                  </a:lnTo>
                  <a:lnTo>
                    <a:pt x="26243" y="82130"/>
                  </a:lnTo>
                  <a:lnTo>
                    <a:pt x="28124" y="69376"/>
                  </a:lnTo>
                  <a:lnTo>
                    <a:pt x="30511" y="57039"/>
                  </a:lnTo>
                  <a:lnTo>
                    <a:pt x="33756" y="45806"/>
                  </a:lnTo>
                  <a:lnTo>
                    <a:pt x="38676" y="36852"/>
                  </a:lnTo>
                  <a:lnTo>
                    <a:pt x="45574" y="30621"/>
                  </a:lnTo>
                  <a:lnTo>
                    <a:pt x="53970" y="27236"/>
                  </a:lnTo>
                  <a:lnTo>
                    <a:pt x="62908" y="26844"/>
                  </a:lnTo>
                  <a:lnTo>
                    <a:pt x="71764" y="29209"/>
                  </a:lnTo>
                  <a:lnTo>
                    <a:pt x="80130" y="33844"/>
                  </a:lnTo>
                  <a:lnTo>
                    <a:pt x="87663" y="40218"/>
                  </a:lnTo>
                  <a:lnTo>
                    <a:pt x="94272" y="47870"/>
                  </a:lnTo>
                  <a:lnTo>
                    <a:pt x="99894" y="56595"/>
                  </a:lnTo>
                  <a:lnTo>
                    <a:pt x="104387" y="66428"/>
                  </a:lnTo>
                  <a:lnTo>
                    <a:pt x="107795" y="77192"/>
                  </a:lnTo>
                  <a:lnTo>
                    <a:pt x="110629" y="84941"/>
                  </a:lnTo>
                  <a:lnTo>
                    <a:pt x="113385" y="85027"/>
                  </a:lnTo>
                  <a:lnTo>
                    <a:pt x="116007" y="79076"/>
                  </a:lnTo>
                  <a:lnTo>
                    <a:pt x="118632" y="69470"/>
                  </a:lnTo>
                  <a:lnTo>
                    <a:pt x="121382" y="58214"/>
                  </a:lnTo>
                  <a:lnTo>
                    <a:pt x="124305" y="46477"/>
                  </a:lnTo>
                  <a:lnTo>
                    <a:pt x="127717" y="35105"/>
                  </a:lnTo>
                  <a:lnTo>
                    <a:pt x="132205" y="24891"/>
                  </a:lnTo>
                  <a:lnTo>
                    <a:pt x="137997" y="16129"/>
                  </a:lnTo>
                  <a:lnTo>
                    <a:pt x="145004" y="9052"/>
                  </a:lnTo>
                  <a:lnTo>
                    <a:pt x="153001" y="4027"/>
                  </a:lnTo>
                  <a:lnTo>
                    <a:pt x="161746" y="1053"/>
                  </a:lnTo>
                  <a:lnTo>
                    <a:pt x="170871" y="0"/>
                  </a:lnTo>
                  <a:lnTo>
                    <a:pt x="179908" y="796"/>
                  </a:lnTo>
                  <a:lnTo>
                    <a:pt x="188611" y="3225"/>
                  </a:lnTo>
                  <a:lnTo>
                    <a:pt x="196926" y="7293"/>
                  </a:lnTo>
                  <a:lnTo>
                    <a:pt x="204898" y="13296"/>
                  </a:lnTo>
                  <a:lnTo>
                    <a:pt x="212590" y="21218"/>
                  </a:lnTo>
                  <a:lnTo>
                    <a:pt x="219911" y="30621"/>
                  </a:lnTo>
                  <a:lnTo>
                    <a:pt x="226608" y="40842"/>
                  </a:lnTo>
                  <a:lnTo>
                    <a:pt x="232592" y="51422"/>
                  </a:lnTo>
                  <a:lnTo>
                    <a:pt x="237763" y="62287"/>
                  </a:lnTo>
                  <a:lnTo>
                    <a:pt x="241940" y="73639"/>
                  </a:lnTo>
                  <a:lnTo>
                    <a:pt x="245118" y="85567"/>
                  </a:lnTo>
                  <a:lnTo>
                    <a:pt x="247444" y="97997"/>
                  </a:lnTo>
                  <a:lnTo>
                    <a:pt x="249348" y="112302"/>
                  </a:lnTo>
                  <a:lnTo>
                    <a:pt x="250999" y="133093"/>
                  </a:lnTo>
                  <a:lnTo>
                    <a:pt x="252683" y="168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288369" y="4146253"/>
              <a:ext cx="26899" cy="136872"/>
            </a:xfrm>
            <a:custGeom>
              <a:avLst/>
              <a:gdLst/>
              <a:ahLst/>
              <a:cxnLst/>
              <a:rect l="0" t="0" r="0" b="0"/>
              <a:pathLst>
                <a:path w="26899" h="136872">
                  <a:moveTo>
                    <a:pt x="0" y="0"/>
                  </a:moveTo>
                  <a:lnTo>
                    <a:pt x="5800" y="8802"/>
                  </a:lnTo>
                  <a:lnTo>
                    <a:pt x="10724" y="17148"/>
                  </a:lnTo>
                  <a:lnTo>
                    <a:pt x="15223" y="25852"/>
                  </a:lnTo>
                  <a:lnTo>
                    <a:pt x="19271" y="35146"/>
                  </a:lnTo>
                  <a:lnTo>
                    <a:pt x="22636" y="45289"/>
                  </a:lnTo>
                  <a:lnTo>
                    <a:pt x="25235" y="56325"/>
                  </a:lnTo>
                  <a:lnTo>
                    <a:pt x="26816" y="67819"/>
                  </a:lnTo>
                  <a:lnTo>
                    <a:pt x="26898" y="78992"/>
                  </a:lnTo>
                  <a:lnTo>
                    <a:pt x="25363" y="89424"/>
                  </a:lnTo>
                  <a:lnTo>
                    <a:pt x="22507" y="98942"/>
                  </a:lnTo>
                  <a:lnTo>
                    <a:pt x="18481" y="108490"/>
                  </a:lnTo>
                  <a:lnTo>
                    <a:pt x="11815" y="12002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550596" y="3998854"/>
              <a:ext cx="129889" cy="141091"/>
            </a:xfrm>
            <a:custGeom>
              <a:avLst/>
              <a:gdLst/>
              <a:ahLst/>
              <a:cxnLst/>
              <a:rect l="0" t="0" r="0" b="0"/>
              <a:pathLst>
                <a:path w="129889" h="141091">
                  <a:moveTo>
                    <a:pt x="64156" y="0"/>
                  </a:moveTo>
                  <a:lnTo>
                    <a:pt x="52555" y="3001"/>
                  </a:lnTo>
                  <a:lnTo>
                    <a:pt x="42706" y="6424"/>
                  </a:lnTo>
                  <a:lnTo>
                    <a:pt x="33705" y="10624"/>
                  </a:lnTo>
                  <a:lnTo>
                    <a:pt x="25437" y="15697"/>
                  </a:lnTo>
                  <a:lnTo>
                    <a:pt x="18058" y="21827"/>
                  </a:lnTo>
                  <a:lnTo>
                    <a:pt x="11597" y="29010"/>
                  </a:lnTo>
                  <a:lnTo>
                    <a:pt x="6264" y="37098"/>
                  </a:lnTo>
                  <a:lnTo>
                    <a:pt x="2506" y="45893"/>
                  </a:lnTo>
                  <a:lnTo>
                    <a:pt x="429" y="55213"/>
                  </a:lnTo>
                  <a:lnTo>
                    <a:pt x="0" y="64910"/>
                  </a:lnTo>
                  <a:lnTo>
                    <a:pt x="1224" y="74871"/>
                  </a:lnTo>
                  <a:lnTo>
                    <a:pt x="3936" y="85011"/>
                  </a:lnTo>
                  <a:lnTo>
                    <a:pt x="7856" y="95107"/>
                  </a:lnTo>
                  <a:lnTo>
                    <a:pt x="12696" y="104813"/>
                  </a:lnTo>
                  <a:lnTo>
                    <a:pt x="18215" y="113962"/>
                  </a:lnTo>
                  <a:lnTo>
                    <a:pt x="24546" y="122240"/>
                  </a:lnTo>
                  <a:lnTo>
                    <a:pt x="32158" y="129124"/>
                  </a:lnTo>
                  <a:lnTo>
                    <a:pt x="41204" y="134451"/>
                  </a:lnTo>
                  <a:lnTo>
                    <a:pt x="51381" y="138213"/>
                  </a:lnTo>
                  <a:lnTo>
                    <a:pt x="62129" y="140380"/>
                  </a:lnTo>
                  <a:lnTo>
                    <a:pt x="73058" y="141090"/>
                  </a:lnTo>
                  <a:lnTo>
                    <a:pt x="83819" y="140280"/>
                  </a:lnTo>
                  <a:lnTo>
                    <a:pt x="94037" y="137618"/>
                  </a:lnTo>
                  <a:lnTo>
                    <a:pt x="103563" y="133078"/>
                  </a:lnTo>
                  <a:lnTo>
                    <a:pt x="112110" y="126590"/>
                  </a:lnTo>
                  <a:lnTo>
                    <a:pt x="119181" y="117883"/>
                  </a:lnTo>
                  <a:lnTo>
                    <a:pt x="124631" y="107033"/>
                  </a:lnTo>
                  <a:lnTo>
                    <a:pt x="128310" y="94696"/>
                  </a:lnTo>
                  <a:lnTo>
                    <a:pt x="129888" y="81894"/>
                  </a:lnTo>
                  <a:lnTo>
                    <a:pt x="129394" y="69262"/>
                  </a:lnTo>
                  <a:lnTo>
                    <a:pt x="127059" y="57291"/>
                  </a:lnTo>
                  <a:lnTo>
                    <a:pt x="122704" y="45225"/>
                  </a:lnTo>
                  <a:lnTo>
                    <a:pt x="113715" y="30896"/>
                  </a:lnTo>
                  <a:lnTo>
                    <a:pt x="95741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730565" y="3935683"/>
              <a:ext cx="136872" cy="169172"/>
            </a:xfrm>
            <a:custGeom>
              <a:avLst/>
              <a:gdLst/>
              <a:ahLst/>
              <a:cxnLst/>
              <a:rect l="0" t="0" r="0" b="0"/>
              <a:pathLst>
                <a:path w="136872" h="169172">
                  <a:moveTo>
                    <a:pt x="0" y="115814"/>
                  </a:moveTo>
                  <a:lnTo>
                    <a:pt x="5935" y="121749"/>
                  </a:lnTo>
                  <a:lnTo>
                    <a:pt x="12140" y="127953"/>
                  </a:lnTo>
                  <a:lnTo>
                    <a:pt x="19231" y="135049"/>
                  </a:lnTo>
                  <a:lnTo>
                    <a:pt x="26998" y="142989"/>
                  </a:lnTo>
                  <a:lnTo>
                    <a:pt x="34997" y="151636"/>
                  </a:lnTo>
                  <a:lnTo>
                    <a:pt x="42907" y="160758"/>
                  </a:lnTo>
                  <a:lnTo>
                    <a:pt x="49519" y="167683"/>
                  </a:lnTo>
                  <a:lnTo>
                    <a:pt x="52997" y="169171"/>
                  </a:lnTo>
                  <a:lnTo>
                    <a:pt x="53161" y="166203"/>
                  </a:lnTo>
                  <a:lnTo>
                    <a:pt x="50845" y="160357"/>
                  </a:lnTo>
                  <a:lnTo>
                    <a:pt x="46874" y="152745"/>
                  </a:lnTo>
                  <a:lnTo>
                    <a:pt x="41835" y="144053"/>
                  </a:lnTo>
                  <a:lnTo>
                    <a:pt x="36112" y="134694"/>
                  </a:lnTo>
                  <a:lnTo>
                    <a:pt x="30113" y="124917"/>
                  </a:lnTo>
                  <a:lnTo>
                    <a:pt x="24299" y="114877"/>
                  </a:lnTo>
                  <a:lnTo>
                    <a:pt x="18910" y="104667"/>
                  </a:lnTo>
                  <a:lnTo>
                    <a:pt x="14306" y="94348"/>
                  </a:lnTo>
                  <a:lnTo>
                    <a:pt x="11042" y="83957"/>
                  </a:lnTo>
                  <a:lnTo>
                    <a:pt x="9302" y="73529"/>
                  </a:lnTo>
                  <a:lnTo>
                    <a:pt x="9269" y="63407"/>
                  </a:lnTo>
                  <a:lnTo>
                    <a:pt x="11292" y="54215"/>
                  </a:lnTo>
                  <a:lnTo>
                    <a:pt x="15357" y="46219"/>
                  </a:lnTo>
                  <a:lnTo>
                    <a:pt x="21170" y="39360"/>
                  </a:lnTo>
                  <a:lnTo>
                    <a:pt x="28351" y="33436"/>
                  </a:lnTo>
                  <a:lnTo>
                    <a:pt x="36551" y="28232"/>
                  </a:lnTo>
                  <a:lnTo>
                    <a:pt x="45647" y="23718"/>
                  </a:lnTo>
                  <a:lnTo>
                    <a:pt x="55730" y="20050"/>
                  </a:lnTo>
                  <a:lnTo>
                    <a:pt x="66760" y="17241"/>
                  </a:lnTo>
                  <a:lnTo>
                    <a:pt x="78370" y="14980"/>
                  </a:lnTo>
                  <a:lnTo>
                    <a:pt x="91283" y="12389"/>
                  </a:lnTo>
                  <a:lnTo>
                    <a:pt x="108867" y="812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175693" y="3777756"/>
              <a:ext cx="123412" cy="379027"/>
            </a:xfrm>
            <a:custGeom>
              <a:avLst/>
              <a:gdLst/>
              <a:ahLst/>
              <a:cxnLst/>
              <a:rect l="0" t="0" r="0" b="0"/>
              <a:pathLst>
                <a:path w="123412" h="379027">
                  <a:moveTo>
                    <a:pt x="70769" y="379026"/>
                  </a:moveTo>
                  <a:lnTo>
                    <a:pt x="64968" y="367358"/>
                  </a:lnTo>
                  <a:lnTo>
                    <a:pt x="60044" y="356869"/>
                  </a:lnTo>
                  <a:lnTo>
                    <a:pt x="55541" y="346567"/>
                  </a:lnTo>
                  <a:lnTo>
                    <a:pt x="51321" y="336266"/>
                  </a:lnTo>
                  <a:lnTo>
                    <a:pt x="47307" y="325922"/>
                  </a:lnTo>
                  <a:lnTo>
                    <a:pt x="43445" y="315528"/>
                  </a:lnTo>
                  <a:lnTo>
                    <a:pt x="39693" y="304927"/>
                  </a:lnTo>
                  <a:lnTo>
                    <a:pt x="36018" y="293821"/>
                  </a:lnTo>
                  <a:lnTo>
                    <a:pt x="32396" y="282083"/>
                  </a:lnTo>
                  <a:lnTo>
                    <a:pt x="28810" y="269590"/>
                  </a:lnTo>
                  <a:lnTo>
                    <a:pt x="25249" y="256139"/>
                  </a:lnTo>
                  <a:lnTo>
                    <a:pt x="21710" y="241721"/>
                  </a:lnTo>
                  <a:lnTo>
                    <a:pt x="18350" y="226632"/>
                  </a:lnTo>
                  <a:lnTo>
                    <a:pt x="15474" y="211358"/>
                  </a:lnTo>
                  <a:lnTo>
                    <a:pt x="13203" y="196197"/>
                  </a:lnTo>
                  <a:lnTo>
                    <a:pt x="11339" y="181256"/>
                  </a:lnTo>
                  <a:lnTo>
                    <a:pt x="9473" y="166538"/>
                  </a:lnTo>
                  <a:lnTo>
                    <a:pt x="7368" y="152007"/>
                  </a:lnTo>
                  <a:lnTo>
                    <a:pt x="5122" y="137622"/>
                  </a:lnTo>
                  <a:lnTo>
                    <a:pt x="3067" y="123342"/>
                  </a:lnTo>
                  <a:lnTo>
                    <a:pt x="1392" y="109139"/>
                  </a:lnTo>
                  <a:lnTo>
                    <a:pt x="286" y="94988"/>
                  </a:lnTo>
                  <a:lnTo>
                    <a:pt x="0" y="80874"/>
                  </a:lnTo>
                  <a:lnTo>
                    <a:pt x="595" y="66794"/>
                  </a:lnTo>
                  <a:lnTo>
                    <a:pt x="2132" y="53067"/>
                  </a:lnTo>
                  <a:lnTo>
                    <a:pt x="4760" y="40303"/>
                  </a:lnTo>
                  <a:lnTo>
                    <a:pt x="8466" y="28769"/>
                  </a:lnTo>
                  <a:lnTo>
                    <a:pt x="13582" y="18890"/>
                  </a:lnTo>
                  <a:lnTo>
                    <a:pt x="20829" y="11384"/>
                  </a:lnTo>
                  <a:lnTo>
                    <a:pt x="30407" y="6408"/>
                  </a:lnTo>
                  <a:lnTo>
                    <a:pt x="41908" y="3507"/>
                  </a:lnTo>
                  <a:lnTo>
                    <a:pt x="54608" y="1918"/>
                  </a:lnTo>
                  <a:lnTo>
                    <a:pt x="67943" y="1061"/>
                  </a:lnTo>
                  <a:lnTo>
                    <a:pt x="80993" y="598"/>
                  </a:lnTo>
                  <a:lnTo>
                    <a:pt x="93680" y="294"/>
                  </a:lnTo>
                  <a:lnTo>
                    <a:pt x="107109" y="109"/>
                  </a:lnTo>
                  <a:lnTo>
                    <a:pt x="1234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172762" y="3998854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117541" y="2934"/>
                  </a:lnTo>
                  <a:lnTo>
                    <a:pt x="109195" y="5716"/>
                  </a:lnTo>
                  <a:lnTo>
                    <a:pt x="100495" y="8616"/>
                  </a:lnTo>
                  <a:lnTo>
                    <a:pt x="91374" y="11657"/>
                  </a:lnTo>
                  <a:lnTo>
                    <a:pt x="81879" y="14821"/>
                  </a:lnTo>
                  <a:lnTo>
                    <a:pt x="72088" y="18090"/>
                  </a:lnTo>
                  <a:lnTo>
                    <a:pt x="62073" y="21601"/>
                  </a:lnTo>
                  <a:lnTo>
                    <a:pt x="51900" y="25640"/>
                  </a:lnTo>
                  <a:lnTo>
                    <a:pt x="41627" y="30313"/>
                  </a:lnTo>
                  <a:lnTo>
                    <a:pt x="31745" y="35268"/>
                  </a:lnTo>
                  <a:lnTo>
                    <a:pt x="22199" y="40277"/>
                  </a:lnTo>
                  <a:lnTo>
                    <a:pt x="12152" y="4578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382347" y="4040968"/>
              <a:ext cx="103568" cy="109450"/>
            </a:xfrm>
            <a:custGeom>
              <a:avLst/>
              <a:gdLst/>
              <a:ahLst/>
              <a:cxnLst/>
              <a:rect l="0" t="0" r="0" b="0"/>
              <a:pathLst>
                <a:path w="103568" h="109450">
                  <a:moveTo>
                    <a:pt x="64156" y="0"/>
                  </a:moveTo>
                  <a:lnTo>
                    <a:pt x="52555" y="134"/>
                  </a:lnTo>
                  <a:lnTo>
                    <a:pt x="42706" y="1415"/>
                  </a:lnTo>
                  <a:lnTo>
                    <a:pt x="33706" y="4017"/>
                  </a:lnTo>
                  <a:lnTo>
                    <a:pt x="25437" y="8082"/>
                  </a:lnTo>
                  <a:lnTo>
                    <a:pt x="18058" y="14012"/>
                  </a:lnTo>
                  <a:lnTo>
                    <a:pt x="11598" y="21846"/>
                  </a:lnTo>
                  <a:lnTo>
                    <a:pt x="6264" y="31172"/>
                  </a:lnTo>
                  <a:lnTo>
                    <a:pt x="2506" y="41331"/>
                  </a:lnTo>
                  <a:lnTo>
                    <a:pt x="429" y="51856"/>
                  </a:lnTo>
                  <a:lnTo>
                    <a:pt x="0" y="62342"/>
                  </a:lnTo>
                  <a:lnTo>
                    <a:pt x="1224" y="72375"/>
                  </a:lnTo>
                  <a:lnTo>
                    <a:pt x="3945" y="81776"/>
                  </a:lnTo>
                  <a:lnTo>
                    <a:pt x="8211" y="90239"/>
                  </a:lnTo>
                  <a:lnTo>
                    <a:pt x="14347" y="97253"/>
                  </a:lnTo>
                  <a:lnTo>
                    <a:pt x="22359" y="102670"/>
                  </a:lnTo>
                  <a:lnTo>
                    <a:pt x="31822" y="106496"/>
                  </a:lnTo>
                  <a:lnTo>
                    <a:pt x="42083" y="108706"/>
                  </a:lnTo>
                  <a:lnTo>
                    <a:pt x="52681" y="109449"/>
                  </a:lnTo>
                  <a:lnTo>
                    <a:pt x="63218" y="108832"/>
                  </a:lnTo>
                  <a:lnTo>
                    <a:pt x="73286" y="106831"/>
                  </a:lnTo>
                  <a:lnTo>
                    <a:pt x="82706" y="103554"/>
                  </a:lnTo>
                  <a:lnTo>
                    <a:pt x="91013" y="98897"/>
                  </a:lnTo>
                  <a:lnTo>
                    <a:pt x="97389" y="92491"/>
                  </a:lnTo>
                  <a:lnTo>
                    <a:pt x="101562" y="84299"/>
                  </a:lnTo>
                  <a:lnTo>
                    <a:pt x="103567" y="74883"/>
                  </a:lnTo>
                  <a:lnTo>
                    <a:pt x="103484" y="65186"/>
                  </a:lnTo>
                  <a:lnTo>
                    <a:pt x="101586" y="55789"/>
                  </a:lnTo>
                  <a:lnTo>
                    <a:pt x="98554" y="47183"/>
                  </a:lnTo>
                  <a:lnTo>
                    <a:pt x="95070" y="39097"/>
                  </a:lnTo>
                  <a:lnTo>
                    <a:pt x="90834" y="30832"/>
                  </a:lnTo>
                  <a:lnTo>
                    <a:pt x="8521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509674" y="3988326"/>
              <a:ext cx="136872" cy="137438"/>
            </a:xfrm>
            <a:custGeom>
              <a:avLst/>
              <a:gdLst/>
              <a:ahLst/>
              <a:cxnLst/>
              <a:rect l="0" t="0" r="0" b="0"/>
              <a:pathLst>
                <a:path w="136872" h="137438">
                  <a:moveTo>
                    <a:pt x="0" y="84228"/>
                  </a:moveTo>
                  <a:lnTo>
                    <a:pt x="8734" y="90163"/>
                  </a:lnTo>
                  <a:lnTo>
                    <a:pt x="16441" y="96367"/>
                  </a:lnTo>
                  <a:lnTo>
                    <a:pt x="23843" y="103463"/>
                  </a:lnTo>
                  <a:lnTo>
                    <a:pt x="31104" y="111403"/>
                  </a:lnTo>
                  <a:lnTo>
                    <a:pt x="38283" y="120050"/>
                  </a:lnTo>
                  <a:lnTo>
                    <a:pt x="45352" y="129170"/>
                  </a:lnTo>
                  <a:lnTo>
                    <a:pt x="50343" y="136044"/>
                  </a:lnTo>
                  <a:lnTo>
                    <a:pt x="51375" y="137437"/>
                  </a:lnTo>
                  <a:lnTo>
                    <a:pt x="49940" y="134429"/>
                  </a:lnTo>
                  <a:lnTo>
                    <a:pt x="46929" y="128594"/>
                  </a:lnTo>
                  <a:lnTo>
                    <a:pt x="42786" y="121012"/>
                  </a:lnTo>
                  <a:lnTo>
                    <a:pt x="38298" y="112355"/>
                  </a:lnTo>
                  <a:lnTo>
                    <a:pt x="34620" y="103026"/>
                  </a:lnTo>
                  <a:lnTo>
                    <a:pt x="32322" y="93278"/>
                  </a:lnTo>
                  <a:lnTo>
                    <a:pt x="31605" y="83428"/>
                  </a:lnTo>
                  <a:lnTo>
                    <a:pt x="32565" y="73879"/>
                  </a:lnTo>
                  <a:lnTo>
                    <a:pt x="35069" y="64826"/>
                  </a:lnTo>
                  <a:lnTo>
                    <a:pt x="39003" y="56441"/>
                  </a:lnTo>
                  <a:lnTo>
                    <a:pt x="44377" y="48952"/>
                  </a:lnTo>
                  <a:lnTo>
                    <a:pt x="51059" y="42396"/>
                  </a:lnTo>
                  <a:lnTo>
                    <a:pt x="58814" y="36653"/>
                  </a:lnTo>
                  <a:lnTo>
                    <a:pt x="67388" y="31554"/>
                  </a:lnTo>
                  <a:lnTo>
                    <a:pt x="76557" y="26934"/>
                  </a:lnTo>
                  <a:lnTo>
                    <a:pt x="86077" y="22617"/>
                  </a:lnTo>
                  <a:lnTo>
                    <a:pt x="96820" y="17884"/>
                  </a:lnTo>
                  <a:lnTo>
                    <a:pt x="111963" y="1119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950678" y="3977797"/>
              <a:ext cx="233712" cy="183753"/>
            </a:xfrm>
            <a:custGeom>
              <a:avLst/>
              <a:gdLst/>
              <a:ahLst/>
              <a:cxnLst/>
              <a:rect l="0" t="0" r="0" b="0"/>
              <a:pathLst>
                <a:path w="233712" h="183753">
                  <a:moveTo>
                    <a:pt x="11722" y="52643"/>
                  </a:moveTo>
                  <a:lnTo>
                    <a:pt x="6055" y="58644"/>
                  </a:lnTo>
                  <a:lnTo>
                    <a:pt x="2411" y="65489"/>
                  </a:lnTo>
                  <a:lnTo>
                    <a:pt x="502" y="73882"/>
                  </a:lnTo>
                  <a:lnTo>
                    <a:pt x="0" y="83682"/>
                  </a:lnTo>
                  <a:lnTo>
                    <a:pt x="620" y="94645"/>
                  </a:lnTo>
                  <a:lnTo>
                    <a:pt x="2095" y="106497"/>
                  </a:lnTo>
                  <a:lnTo>
                    <a:pt x="4363" y="118674"/>
                  </a:lnTo>
                  <a:lnTo>
                    <a:pt x="7550" y="130374"/>
                  </a:lnTo>
                  <a:lnTo>
                    <a:pt x="11657" y="141196"/>
                  </a:lnTo>
                  <a:lnTo>
                    <a:pt x="16717" y="151102"/>
                  </a:lnTo>
                  <a:lnTo>
                    <a:pt x="22870" y="160223"/>
                  </a:lnTo>
                  <a:lnTo>
                    <a:pt x="30086" y="168713"/>
                  </a:lnTo>
                  <a:lnTo>
                    <a:pt x="38204" y="176077"/>
                  </a:lnTo>
                  <a:lnTo>
                    <a:pt x="47024" y="181215"/>
                  </a:lnTo>
                  <a:lnTo>
                    <a:pt x="56358" y="183706"/>
                  </a:lnTo>
                  <a:lnTo>
                    <a:pt x="65895" y="183752"/>
                  </a:lnTo>
                  <a:lnTo>
                    <a:pt x="75218" y="181806"/>
                  </a:lnTo>
                  <a:lnTo>
                    <a:pt x="84110" y="178345"/>
                  </a:lnTo>
                  <a:lnTo>
                    <a:pt x="92386" y="173618"/>
                  </a:lnTo>
                  <a:lnTo>
                    <a:pt x="99798" y="167638"/>
                  </a:lnTo>
                  <a:lnTo>
                    <a:pt x="106318" y="160546"/>
                  </a:lnTo>
                  <a:lnTo>
                    <a:pt x="112627" y="153801"/>
                  </a:lnTo>
                  <a:lnTo>
                    <a:pt x="119823" y="150646"/>
                  </a:lnTo>
                  <a:lnTo>
                    <a:pt x="127811" y="152070"/>
                  </a:lnTo>
                  <a:lnTo>
                    <a:pt x="135969" y="155980"/>
                  </a:lnTo>
                  <a:lnTo>
                    <a:pt x="144535" y="160639"/>
                  </a:lnTo>
                  <a:lnTo>
                    <a:pt x="153962" y="164568"/>
                  </a:lnTo>
                  <a:lnTo>
                    <a:pt x="164396" y="167085"/>
                  </a:lnTo>
                  <a:lnTo>
                    <a:pt x="175423" y="167639"/>
                  </a:lnTo>
                  <a:lnTo>
                    <a:pt x="186253" y="165516"/>
                  </a:lnTo>
                  <a:lnTo>
                    <a:pt x="196439" y="160611"/>
                  </a:lnTo>
                  <a:lnTo>
                    <a:pt x="205726" y="153439"/>
                  </a:lnTo>
                  <a:lnTo>
                    <a:pt x="213889" y="144816"/>
                  </a:lnTo>
                  <a:lnTo>
                    <a:pt x="220922" y="135356"/>
                  </a:lnTo>
                  <a:lnTo>
                    <a:pt x="226661" y="125264"/>
                  </a:lnTo>
                  <a:lnTo>
                    <a:pt x="230700" y="114441"/>
                  </a:lnTo>
                  <a:lnTo>
                    <a:pt x="232976" y="102872"/>
                  </a:lnTo>
                  <a:lnTo>
                    <a:pt x="233711" y="90817"/>
                  </a:lnTo>
                  <a:lnTo>
                    <a:pt x="233224" y="78717"/>
                  </a:lnTo>
                  <a:lnTo>
                    <a:pt x="231830" y="66839"/>
                  </a:lnTo>
                  <a:lnTo>
                    <a:pt x="229939" y="55324"/>
                  </a:lnTo>
                  <a:lnTo>
                    <a:pt x="227868" y="42942"/>
                  </a:lnTo>
                  <a:lnTo>
                    <a:pt x="225441" y="26371"/>
                  </a:lnTo>
                  <a:lnTo>
                    <a:pt x="2222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217797" y="3851455"/>
              <a:ext cx="176272" cy="263214"/>
            </a:xfrm>
            <a:custGeom>
              <a:avLst/>
              <a:gdLst/>
              <a:ahLst/>
              <a:cxnLst/>
              <a:rect l="0" t="0" r="0" b="0"/>
              <a:pathLst>
                <a:path w="176272" h="263214">
                  <a:moveTo>
                    <a:pt x="7815" y="0"/>
                  </a:moveTo>
                  <a:lnTo>
                    <a:pt x="4949" y="8869"/>
                  </a:lnTo>
                  <a:lnTo>
                    <a:pt x="2806" y="17856"/>
                  </a:lnTo>
                  <a:lnTo>
                    <a:pt x="1208" y="27851"/>
                  </a:lnTo>
                  <a:lnTo>
                    <a:pt x="200" y="38832"/>
                  </a:lnTo>
                  <a:lnTo>
                    <a:pt x="0" y="50643"/>
                  </a:lnTo>
                  <a:lnTo>
                    <a:pt x="655" y="63102"/>
                  </a:lnTo>
                  <a:lnTo>
                    <a:pt x="2067" y="76039"/>
                  </a:lnTo>
                  <a:lnTo>
                    <a:pt x="4079" y="89320"/>
                  </a:lnTo>
                  <a:lnTo>
                    <a:pt x="6542" y="102837"/>
                  </a:lnTo>
                  <a:lnTo>
                    <a:pt x="9329" y="116353"/>
                  </a:lnTo>
                  <a:lnTo>
                    <a:pt x="12345" y="129506"/>
                  </a:lnTo>
                  <a:lnTo>
                    <a:pt x="15520" y="142133"/>
                  </a:lnTo>
                  <a:lnTo>
                    <a:pt x="18804" y="154238"/>
                  </a:lnTo>
                  <a:lnTo>
                    <a:pt x="22162" y="165909"/>
                  </a:lnTo>
                  <a:lnTo>
                    <a:pt x="25564" y="177247"/>
                  </a:lnTo>
                  <a:lnTo>
                    <a:pt x="28832" y="188508"/>
                  </a:lnTo>
                  <a:lnTo>
                    <a:pt x="31648" y="200069"/>
                  </a:lnTo>
                  <a:lnTo>
                    <a:pt x="33882" y="212010"/>
                  </a:lnTo>
                  <a:lnTo>
                    <a:pt x="35854" y="220771"/>
                  </a:lnTo>
                  <a:lnTo>
                    <a:pt x="37956" y="222133"/>
                  </a:lnTo>
                  <a:lnTo>
                    <a:pt x="40164" y="217831"/>
                  </a:lnTo>
                  <a:lnTo>
                    <a:pt x="42721" y="210279"/>
                  </a:lnTo>
                  <a:lnTo>
                    <a:pt x="45983" y="201448"/>
                  </a:lnTo>
                  <a:lnTo>
                    <a:pt x="50082" y="192439"/>
                  </a:lnTo>
                  <a:lnTo>
                    <a:pt x="55276" y="184026"/>
                  </a:lnTo>
                  <a:lnTo>
                    <a:pt x="62034" y="176941"/>
                  </a:lnTo>
                  <a:lnTo>
                    <a:pt x="70459" y="171428"/>
                  </a:lnTo>
                  <a:lnTo>
                    <a:pt x="80028" y="167683"/>
                  </a:lnTo>
                  <a:lnTo>
                    <a:pt x="89827" y="166047"/>
                  </a:lnTo>
                  <a:lnTo>
                    <a:pt x="99300" y="166497"/>
                  </a:lnTo>
                  <a:lnTo>
                    <a:pt x="108268" y="168726"/>
                  </a:lnTo>
                  <a:lnTo>
                    <a:pt x="116743" y="172347"/>
                  </a:lnTo>
                  <a:lnTo>
                    <a:pt x="124807" y="177003"/>
                  </a:lnTo>
                  <a:lnTo>
                    <a:pt x="132391" y="182566"/>
                  </a:lnTo>
                  <a:lnTo>
                    <a:pt x="139273" y="189123"/>
                  </a:lnTo>
                  <a:lnTo>
                    <a:pt x="145389" y="196642"/>
                  </a:lnTo>
                  <a:lnTo>
                    <a:pt x="150820" y="204979"/>
                  </a:lnTo>
                  <a:lnTo>
                    <a:pt x="155704" y="213954"/>
                  </a:lnTo>
                  <a:lnTo>
                    <a:pt x="160171" y="223386"/>
                  </a:lnTo>
                  <a:lnTo>
                    <a:pt x="164185" y="232686"/>
                  </a:lnTo>
                  <a:lnTo>
                    <a:pt x="167936" y="241771"/>
                  </a:lnTo>
                  <a:lnTo>
                    <a:pt x="171758" y="251436"/>
                  </a:lnTo>
                  <a:lnTo>
                    <a:pt x="176271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431625" y="3998794"/>
              <a:ext cx="194071" cy="126404"/>
            </a:xfrm>
            <a:custGeom>
              <a:avLst/>
              <a:gdLst/>
              <a:ahLst/>
              <a:cxnLst/>
              <a:rect l="0" t="0" r="0" b="0"/>
              <a:pathLst>
                <a:path w="194071" h="126404">
                  <a:moveTo>
                    <a:pt x="88785" y="105345"/>
                  </a:moveTo>
                  <a:lnTo>
                    <a:pt x="94518" y="96477"/>
                  </a:lnTo>
                  <a:lnTo>
                    <a:pt x="98803" y="87490"/>
                  </a:lnTo>
                  <a:lnTo>
                    <a:pt x="102004" y="77499"/>
                  </a:lnTo>
                  <a:lnTo>
                    <a:pt x="104193" y="66691"/>
                  </a:lnTo>
                  <a:lnTo>
                    <a:pt x="105241" y="55529"/>
                  </a:lnTo>
                  <a:lnTo>
                    <a:pt x="105174" y="44332"/>
                  </a:lnTo>
                  <a:lnTo>
                    <a:pt x="103831" y="33566"/>
                  </a:lnTo>
                  <a:lnTo>
                    <a:pt x="100806" y="23878"/>
                  </a:lnTo>
                  <a:lnTo>
                    <a:pt x="96031" y="15528"/>
                  </a:lnTo>
                  <a:lnTo>
                    <a:pt x="89723" y="8755"/>
                  </a:lnTo>
                  <a:lnTo>
                    <a:pt x="82202" y="3947"/>
                  </a:lnTo>
                  <a:lnTo>
                    <a:pt x="73775" y="1120"/>
                  </a:lnTo>
                  <a:lnTo>
                    <a:pt x="64694" y="0"/>
                  </a:lnTo>
                  <a:lnTo>
                    <a:pt x="55155" y="219"/>
                  </a:lnTo>
                  <a:lnTo>
                    <a:pt x="45306" y="1443"/>
                  </a:lnTo>
                  <a:lnTo>
                    <a:pt x="35575" y="3719"/>
                  </a:lnTo>
                  <a:lnTo>
                    <a:pt x="26648" y="7447"/>
                  </a:lnTo>
                  <a:lnTo>
                    <a:pt x="18835" y="12737"/>
                  </a:lnTo>
                  <a:lnTo>
                    <a:pt x="12268" y="19578"/>
                  </a:lnTo>
                  <a:lnTo>
                    <a:pt x="7072" y="27997"/>
                  </a:lnTo>
                  <a:lnTo>
                    <a:pt x="3179" y="37845"/>
                  </a:lnTo>
                  <a:lnTo>
                    <a:pt x="699" y="48695"/>
                  </a:lnTo>
                  <a:lnTo>
                    <a:pt x="0" y="59962"/>
                  </a:lnTo>
                  <a:lnTo>
                    <a:pt x="1130" y="71258"/>
                  </a:lnTo>
                  <a:lnTo>
                    <a:pt x="4175" y="81771"/>
                  </a:lnTo>
                  <a:lnTo>
                    <a:pt x="9417" y="90233"/>
                  </a:lnTo>
                  <a:lnTo>
                    <a:pt x="16792" y="96134"/>
                  </a:lnTo>
                  <a:lnTo>
                    <a:pt x="25811" y="99466"/>
                  </a:lnTo>
                  <a:lnTo>
                    <a:pt x="35767" y="100355"/>
                  </a:lnTo>
                  <a:lnTo>
                    <a:pt x="46151" y="99137"/>
                  </a:lnTo>
                  <a:lnTo>
                    <a:pt x="56373" y="96085"/>
                  </a:lnTo>
                  <a:lnTo>
                    <a:pt x="65698" y="91314"/>
                  </a:lnTo>
                  <a:lnTo>
                    <a:pt x="73810" y="85034"/>
                  </a:lnTo>
                  <a:lnTo>
                    <a:pt x="80593" y="77381"/>
                  </a:lnTo>
                  <a:lnTo>
                    <a:pt x="85941" y="68343"/>
                  </a:lnTo>
                  <a:lnTo>
                    <a:pt x="89975" y="58110"/>
                  </a:lnTo>
                  <a:lnTo>
                    <a:pt x="93847" y="49362"/>
                  </a:lnTo>
                  <a:lnTo>
                    <a:pt x="98363" y="45797"/>
                  </a:lnTo>
                  <a:lnTo>
                    <a:pt x="102613" y="47192"/>
                  </a:lnTo>
                  <a:lnTo>
                    <a:pt x="106469" y="52013"/>
                  </a:lnTo>
                  <a:lnTo>
                    <a:pt x="110256" y="58986"/>
                  </a:lnTo>
                  <a:lnTo>
                    <a:pt x="114411" y="67279"/>
                  </a:lnTo>
                  <a:lnTo>
                    <a:pt x="119139" y="76379"/>
                  </a:lnTo>
                  <a:lnTo>
                    <a:pt x="124601" y="85652"/>
                  </a:lnTo>
                  <a:lnTo>
                    <a:pt x="131015" y="94294"/>
                  </a:lnTo>
                  <a:lnTo>
                    <a:pt x="138397" y="101927"/>
                  </a:lnTo>
                  <a:lnTo>
                    <a:pt x="146544" y="108398"/>
                  </a:lnTo>
                  <a:lnTo>
                    <a:pt x="156135" y="114225"/>
                  </a:lnTo>
                  <a:lnTo>
                    <a:pt x="170246" y="119916"/>
                  </a:lnTo>
                  <a:lnTo>
                    <a:pt x="194070" y="126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626748" y="3840927"/>
              <a:ext cx="30533" cy="294799"/>
            </a:xfrm>
            <a:custGeom>
              <a:avLst/>
              <a:gdLst/>
              <a:ahLst/>
              <a:cxnLst/>
              <a:rect l="0" t="0" r="0" b="0"/>
              <a:pathLst>
                <a:path w="30533" h="294799">
                  <a:moveTo>
                    <a:pt x="9475" y="0"/>
                  </a:moveTo>
                  <a:lnTo>
                    <a:pt x="6609" y="11735"/>
                  </a:lnTo>
                  <a:lnTo>
                    <a:pt x="4466" y="22864"/>
                  </a:lnTo>
                  <a:lnTo>
                    <a:pt x="2864" y="34472"/>
                  </a:lnTo>
                  <a:lnTo>
                    <a:pt x="1683" y="46979"/>
                  </a:lnTo>
                  <a:lnTo>
                    <a:pt x="835" y="60935"/>
                  </a:lnTo>
                  <a:lnTo>
                    <a:pt x="242" y="76493"/>
                  </a:lnTo>
                  <a:lnTo>
                    <a:pt x="0" y="93323"/>
                  </a:lnTo>
                  <a:lnTo>
                    <a:pt x="364" y="110833"/>
                  </a:lnTo>
                  <a:lnTo>
                    <a:pt x="1424" y="128598"/>
                  </a:lnTo>
                  <a:lnTo>
                    <a:pt x="3119" y="146082"/>
                  </a:lnTo>
                  <a:lnTo>
                    <a:pt x="5327" y="162588"/>
                  </a:lnTo>
                  <a:lnTo>
                    <a:pt x="7924" y="177837"/>
                  </a:lnTo>
                  <a:lnTo>
                    <a:pt x="10803" y="192058"/>
                  </a:lnTo>
                  <a:lnTo>
                    <a:pt x="13880" y="205770"/>
                  </a:lnTo>
                  <a:lnTo>
                    <a:pt x="17092" y="219327"/>
                  </a:lnTo>
                  <a:lnTo>
                    <a:pt x="20243" y="232676"/>
                  </a:lnTo>
                  <a:lnTo>
                    <a:pt x="23312" y="246963"/>
                  </a:lnTo>
                  <a:lnTo>
                    <a:pt x="26569" y="265685"/>
                  </a:lnTo>
                  <a:lnTo>
                    <a:pt x="3053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457239" y="3946212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240949" y="2867"/>
                  </a:lnTo>
                  <a:lnTo>
                    <a:pt x="229820" y="5009"/>
                  </a:lnTo>
                  <a:lnTo>
                    <a:pt x="218217" y="6612"/>
                  </a:lnTo>
                  <a:lnTo>
                    <a:pt x="205883" y="7793"/>
                  </a:lnTo>
                  <a:lnTo>
                    <a:pt x="192575" y="8641"/>
                  </a:lnTo>
                  <a:lnTo>
                    <a:pt x="178270" y="9239"/>
                  </a:lnTo>
                  <a:lnTo>
                    <a:pt x="163265" y="9653"/>
                  </a:lnTo>
                  <a:lnTo>
                    <a:pt x="148052" y="9937"/>
                  </a:lnTo>
                  <a:lnTo>
                    <a:pt x="132934" y="10131"/>
                  </a:lnTo>
                  <a:lnTo>
                    <a:pt x="118022" y="10261"/>
                  </a:lnTo>
                  <a:lnTo>
                    <a:pt x="103324" y="10349"/>
                  </a:lnTo>
                  <a:lnTo>
                    <a:pt x="88812" y="10408"/>
                  </a:lnTo>
                  <a:lnTo>
                    <a:pt x="74472" y="10448"/>
                  </a:lnTo>
                  <a:lnTo>
                    <a:pt x="58596" y="10479"/>
                  </a:lnTo>
                  <a:lnTo>
                    <a:pt x="36434" y="1050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762565" y="41251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537160" y="789637"/>
            <a:ext cx="4053473" cy="652768"/>
            <a:chOff x="1537160" y="789637"/>
            <a:chExt cx="4053473" cy="652768"/>
          </a:xfrm>
        </p:grpSpPr>
        <p:sp>
          <p:nvSpPr>
            <p:cNvPr id="122" name="Freeform 121"/>
            <p:cNvSpPr/>
            <p:nvPr/>
          </p:nvSpPr>
          <p:spPr>
            <a:xfrm>
              <a:off x="2000414" y="1084435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8123" y="14669"/>
                  </a:lnTo>
                  <a:lnTo>
                    <a:pt x="15341" y="28580"/>
                  </a:lnTo>
                  <a:lnTo>
                    <a:pt x="12446" y="43078"/>
                  </a:lnTo>
                  <a:lnTo>
                    <a:pt x="9579" y="58279"/>
                  </a:lnTo>
                  <a:lnTo>
                    <a:pt x="7062" y="74104"/>
                  </a:lnTo>
                  <a:lnTo>
                    <a:pt x="5051" y="90420"/>
                  </a:lnTo>
                  <a:lnTo>
                    <a:pt x="3539" y="106937"/>
                  </a:lnTo>
                  <a:lnTo>
                    <a:pt x="2444" y="123245"/>
                  </a:lnTo>
                  <a:lnTo>
                    <a:pt x="1671" y="139140"/>
                  </a:lnTo>
                  <a:lnTo>
                    <a:pt x="1134" y="154761"/>
                  </a:lnTo>
                  <a:lnTo>
                    <a:pt x="766" y="170476"/>
                  </a:lnTo>
                  <a:lnTo>
                    <a:pt x="516" y="186487"/>
                  </a:lnTo>
                  <a:lnTo>
                    <a:pt x="346" y="202658"/>
                  </a:lnTo>
                  <a:lnTo>
                    <a:pt x="213" y="220494"/>
                  </a:lnTo>
                  <a:lnTo>
                    <a:pt x="105" y="244919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800373" y="1031792"/>
              <a:ext cx="368498" cy="105286"/>
            </a:xfrm>
            <a:custGeom>
              <a:avLst/>
              <a:gdLst/>
              <a:ahLst/>
              <a:cxnLst/>
              <a:rect l="0" t="0" r="0" b="0"/>
              <a:pathLst>
                <a:path w="368498" h="105286">
                  <a:moveTo>
                    <a:pt x="368497" y="0"/>
                  </a:moveTo>
                  <a:lnTo>
                    <a:pt x="356695" y="3001"/>
                  </a:lnTo>
                  <a:lnTo>
                    <a:pt x="344926" y="6423"/>
                  </a:lnTo>
                  <a:lnTo>
                    <a:pt x="332040" y="10615"/>
                  </a:lnTo>
                  <a:lnTo>
                    <a:pt x="318365" y="15342"/>
                  </a:lnTo>
                  <a:lnTo>
                    <a:pt x="304685" y="20175"/>
                  </a:lnTo>
                  <a:lnTo>
                    <a:pt x="291455" y="24853"/>
                  </a:lnTo>
                  <a:lnTo>
                    <a:pt x="278312" y="29289"/>
                  </a:lnTo>
                  <a:lnTo>
                    <a:pt x="264288" y="33491"/>
                  </a:lnTo>
                  <a:lnTo>
                    <a:pt x="248904" y="37499"/>
                  </a:lnTo>
                  <a:lnTo>
                    <a:pt x="232639" y="41359"/>
                  </a:lnTo>
                  <a:lnTo>
                    <a:pt x="216629" y="45112"/>
                  </a:lnTo>
                  <a:lnTo>
                    <a:pt x="201525" y="48788"/>
                  </a:lnTo>
                  <a:lnTo>
                    <a:pt x="187469" y="52410"/>
                  </a:lnTo>
                  <a:lnTo>
                    <a:pt x="174348" y="55996"/>
                  </a:lnTo>
                  <a:lnTo>
                    <a:pt x="161972" y="59557"/>
                  </a:lnTo>
                  <a:lnTo>
                    <a:pt x="150153" y="63101"/>
                  </a:lnTo>
                  <a:lnTo>
                    <a:pt x="138734" y="66634"/>
                  </a:lnTo>
                  <a:lnTo>
                    <a:pt x="127599" y="70159"/>
                  </a:lnTo>
                  <a:lnTo>
                    <a:pt x="116658" y="73679"/>
                  </a:lnTo>
                  <a:lnTo>
                    <a:pt x="105851" y="77195"/>
                  </a:lnTo>
                  <a:lnTo>
                    <a:pt x="95131" y="80709"/>
                  </a:lnTo>
                  <a:lnTo>
                    <a:pt x="84304" y="84222"/>
                  </a:lnTo>
                  <a:lnTo>
                    <a:pt x="73043" y="87734"/>
                  </a:lnTo>
                  <a:lnTo>
                    <a:pt x="61218" y="91240"/>
                  </a:lnTo>
                  <a:lnTo>
                    <a:pt x="49271" y="94590"/>
                  </a:lnTo>
                  <a:lnTo>
                    <a:pt x="36839" y="97815"/>
                  </a:lnTo>
                  <a:lnTo>
                    <a:pt x="21710" y="10120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069897" y="1170049"/>
              <a:ext cx="151617" cy="172771"/>
            </a:xfrm>
            <a:custGeom>
              <a:avLst/>
              <a:gdLst/>
              <a:ahLst/>
              <a:cxnLst/>
              <a:rect l="0" t="0" r="0" b="0"/>
              <a:pathLst>
                <a:path w="151617" h="172771">
                  <a:moveTo>
                    <a:pt x="14745" y="82842"/>
                  </a:moveTo>
                  <a:lnTo>
                    <a:pt x="23613" y="79908"/>
                  </a:lnTo>
                  <a:lnTo>
                    <a:pt x="32600" y="77126"/>
                  </a:lnTo>
                  <a:lnTo>
                    <a:pt x="42591" y="74226"/>
                  </a:lnTo>
                  <a:lnTo>
                    <a:pt x="53399" y="71186"/>
                  </a:lnTo>
                  <a:lnTo>
                    <a:pt x="64562" y="68021"/>
                  </a:lnTo>
                  <a:lnTo>
                    <a:pt x="75767" y="64757"/>
                  </a:lnTo>
                  <a:lnTo>
                    <a:pt x="86879" y="61419"/>
                  </a:lnTo>
                  <a:lnTo>
                    <a:pt x="97864" y="58027"/>
                  </a:lnTo>
                  <a:lnTo>
                    <a:pt x="108711" y="54590"/>
                  </a:lnTo>
                  <a:lnTo>
                    <a:pt x="118790" y="50789"/>
                  </a:lnTo>
                  <a:lnTo>
                    <a:pt x="126894" y="46020"/>
                  </a:lnTo>
                  <a:lnTo>
                    <a:pt x="132517" y="40034"/>
                  </a:lnTo>
                  <a:lnTo>
                    <a:pt x="135478" y="33063"/>
                  </a:lnTo>
                  <a:lnTo>
                    <a:pt x="135578" y="25619"/>
                  </a:lnTo>
                  <a:lnTo>
                    <a:pt x="133012" y="18072"/>
                  </a:lnTo>
                  <a:lnTo>
                    <a:pt x="128241" y="11075"/>
                  </a:lnTo>
                  <a:lnTo>
                    <a:pt x="121775" y="5602"/>
                  </a:lnTo>
                  <a:lnTo>
                    <a:pt x="114066" y="2042"/>
                  </a:lnTo>
                  <a:lnTo>
                    <a:pt x="105472" y="282"/>
                  </a:lnTo>
                  <a:lnTo>
                    <a:pt x="96261" y="0"/>
                  </a:lnTo>
                  <a:lnTo>
                    <a:pt x="86623" y="847"/>
                  </a:lnTo>
                  <a:lnTo>
                    <a:pt x="76696" y="2683"/>
                  </a:lnTo>
                  <a:lnTo>
                    <a:pt x="66571" y="5576"/>
                  </a:lnTo>
                  <a:lnTo>
                    <a:pt x="56317" y="9479"/>
                  </a:lnTo>
                  <a:lnTo>
                    <a:pt x="46143" y="14233"/>
                  </a:lnTo>
                  <a:lnTo>
                    <a:pt x="36384" y="19648"/>
                  </a:lnTo>
                  <a:lnTo>
                    <a:pt x="27199" y="25564"/>
                  </a:lnTo>
                  <a:lnTo>
                    <a:pt x="18896" y="32334"/>
                  </a:lnTo>
                  <a:lnTo>
                    <a:pt x="11997" y="40775"/>
                  </a:lnTo>
                  <a:lnTo>
                    <a:pt x="6659" y="51195"/>
                  </a:lnTo>
                  <a:lnTo>
                    <a:pt x="2889" y="63278"/>
                  </a:lnTo>
                  <a:lnTo>
                    <a:pt x="717" y="76378"/>
                  </a:lnTo>
                  <a:lnTo>
                    <a:pt x="0" y="89995"/>
                  </a:lnTo>
                  <a:lnTo>
                    <a:pt x="634" y="103525"/>
                  </a:lnTo>
                  <a:lnTo>
                    <a:pt x="2647" y="116216"/>
                  </a:lnTo>
                  <a:lnTo>
                    <a:pt x="5928" y="127738"/>
                  </a:lnTo>
                  <a:lnTo>
                    <a:pt x="10417" y="137963"/>
                  </a:lnTo>
                  <a:lnTo>
                    <a:pt x="16178" y="146774"/>
                  </a:lnTo>
                  <a:lnTo>
                    <a:pt x="23133" y="154255"/>
                  </a:lnTo>
                  <a:lnTo>
                    <a:pt x="31243" y="160469"/>
                  </a:lnTo>
                  <a:lnTo>
                    <a:pt x="40590" y="165361"/>
                  </a:lnTo>
                  <a:lnTo>
                    <a:pt x="51096" y="169022"/>
                  </a:lnTo>
                  <a:lnTo>
                    <a:pt x="62405" y="171501"/>
                  </a:lnTo>
                  <a:lnTo>
                    <a:pt x="73987" y="172724"/>
                  </a:lnTo>
                  <a:lnTo>
                    <a:pt x="85512" y="172770"/>
                  </a:lnTo>
                  <a:lnTo>
                    <a:pt x="96786" y="171800"/>
                  </a:lnTo>
                  <a:lnTo>
                    <a:pt x="108979" y="169777"/>
                  </a:lnTo>
                  <a:lnTo>
                    <a:pt x="125395" y="165408"/>
                  </a:lnTo>
                  <a:lnTo>
                    <a:pt x="151616" y="1565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305741" y="1042321"/>
              <a:ext cx="10405" cy="326384"/>
            </a:xfrm>
            <a:custGeom>
              <a:avLst/>
              <a:gdLst/>
              <a:ahLst/>
              <a:cxnLst/>
              <a:rect l="0" t="0" r="0" b="0"/>
              <a:pathLst>
                <a:path w="10405" h="326384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6" y="58279"/>
                  </a:lnTo>
                  <a:lnTo>
                    <a:pt x="5354" y="74104"/>
                  </a:lnTo>
                  <a:lnTo>
                    <a:pt x="6767" y="90429"/>
                  </a:lnTo>
                  <a:lnTo>
                    <a:pt x="7865" y="107292"/>
                  </a:lnTo>
                  <a:lnTo>
                    <a:pt x="8676" y="124896"/>
                  </a:lnTo>
                  <a:lnTo>
                    <a:pt x="9255" y="143285"/>
                  </a:lnTo>
                  <a:lnTo>
                    <a:pt x="9661" y="162038"/>
                  </a:lnTo>
                  <a:lnTo>
                    <a:pt x="9941" y="180401"/>
                  </a:lnTo>
                  <a:lnTo>
                    <a:pt x="10132" y="197973"/>
                  </a:lnTo>
                  <a:lnTo>
                    <a:pt x="10262" y="214705"/>
                  </a:lnTo>
                  <a:lnTo>
                    <a:pt x="10349" y="230708"/>
                  </a:lnTo>
                  <a:lnTo>
                    <a:pt x="10404" y="246131"/>
                  </a:lnTo>
                  <a:lnTo>
                    <a:pt x="10242" y="260902"/>
                  </a:lnTo>
                  <a:lnTo>
                    <a:pt x="9371" y="276380"/>
                  </a:lnTo>
                  <a:lnTo>
                    <a:pt x="6598" y="29616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389969" y="1052849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6"/>
                  </a:lnTo>
                  <a:lnTo>
                    <a:pt x="0" y="54173"/>
                  </a:lnTo>
                  <a:lnTo>
                    <a:pt x="0" y="70818"/>
                  </a:lnTo>
                  <a:lnTo>
                    <a:pt x="4" y="87945"/>
                  </a:lnTo>
                  <a:lnTo>
                    <a:pt x="177" y="104973"/>
                  </a:lnTo>
                  <a:lnTo>
                    <a:pt x="825" y="121159"/>
                  </a:lnTo>
                  <a:lnTo>
                    <a:pt x="2070" y="136183"/>
                  </a:lnTo>
                  <a:lnTo>
                    <a:pt x="3549" y="150080"/>
                  </a:lnTo>
                  <a:lnTo>
                    <a:pt x="4549" y="163041"/>
                  </a:lnTo>
                  <a:lnTo>
                    <a:pt x="4703" y="175294"/>
                  </a:lnTo>
                  <a:lnTo>
                    <a:pt x="4143" y="187357"/>
                  </a:lnTo>
                  <a:lnTo>
                    <a:pt x="3303" y="199997"/>
                  </a:lnTo>
                  <a:lnTo>
                    <a:pt x="2483" y="213578"/>
                  </a:lnTo>
                  <a:lnTo>
                    <a:pt x="1968" y="227787"/>
                  </a:lnTo>
                  <a:lnTo>
                    <a:pt x="2088" y="241864"/>
                  </a:lnTo>
                  <a:lnTo>
                    <a:pt x="2950" y="255364"/>
                  </a:lnTo>
                  <a:lnTo>
                    <a:pt x="4335" y="268119"/>
                  </a:lnTo>
                  <a:lnTo>
                    <a:pt x="5939" y="281541"/>
                  </a:lnTo>
                  <a:lnTo>
                    <a:pt x="7905" y="299040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445279" y="1210777"/>
              <a:ext cx="145077" cy="231628"/>
            </a:xfrm>
            <a:custGeom>
              <a:avLst/>
              <a:gdLst/>
              <a:ahLst/>
              <a:cxnLst/>
              <a:rect l="0" t="0" r="0" b="0"/>
              <a:pathLst>
                <a:path w="145077" h="231628">
                  <a:moveTo>
                    <a:pt x="123674" y="0"/>
                  </a:moveTo>
                  <a:lnTo>
                    <a:pt x="114873" y="2933"/>
                  </a:lnTo>
                  <a:lnTo>
                    <a:pt x="106526" y="5716"/>
                  </a:lnTo>
                  <a:lnTo>
                    <a:pt x="97832" y="8620"/>
                  </a:lnTo>
                  <a:lnTo>
                    <a:pt x="88884" y="11833"/>
                  </a:lnTo>
                  <a:lnTo>
                    <a:pt x="80037" y="15646"/>
                  </a:lnTo>
                  <a:lnTo>
                    <a:pt x="71494" y="20159"/>
                  </a:lnTo>
                  <a:lnTo>
                    <a:pt x="63133" y="25150"/>
                  </a:lnTo>
                  <a:lnTo>
                    <a:pt x="54607" y="30189"/>
                  </a:lnTo>
                  <a:lnTo>
                    <a:pt x="45728" y="35025"/>
                  </a:lnTo>
                  <a:lnTo>
                    <a:pt x="36629" y="39746"/>
                  </a:lnTo>
                  <a:lnTo>
                    <a:pt x="27668" y="44675"/>
                  </a:lnTo>
                  <a:lnTo>
                    <a:pt x="19059" y="49995"/>
                  </a:lnTo>
                  <a:lnTo>
                    <a:pt x="11329" y="55891"/>
                  </a:lnTo>
                  <a:lnTo>
                    <a:pt x="5356" y="62614"/>
                  </a:lnTo>
                  <a:lnTo>
                    <a:pt x="1470" y="70203"/>
                  </a:lnTo>
                  <a:lnTo>
                    <a:pt x="0" y="78062"/>
                  </a:lnTo>
                  <a:lnTo>
                    <a:pt x="1508" y="85112"/>
                  </a:lnTo>
                  <a:lnTo>
                    <a:pt x="6007" y="90809"/>
                  </a:lnTo>
                  <a:lnTo>
                    <a:pt x="13077" y="95121"/>
                  </a:lnTo>
                  <a:lnTo>
                    <a:pt x="22165" y="98255"/>
                  </a:lnTo>
                  <a:lnTo>
                    <a:pt x="32752" y="100478"/>
                  </a:lnTo>
                  <a:lnTo>
                    <a:pt x="44415" y="102193"/>
                  </a:lnTo>
                  <a:lnTo>
                    <a:pt x="56832" y="103901"/>
                  </a:lnTo>
                  <a:lnTo>
                    <a:pt x="69767" y="105880"/>
                  </a:lnTo>
                  <a:lnTo>
                    <a:pt x="82891" y="108367"/>
                  </a:lnTo>
                  <a:lnTo>
                    <a:pt x="95782" y="111641"/>
                  </a:lnTo>
                  <a:lnTo>
                    <a:pt x="108219" y="115781"/>
                  </a:lnTo>
                  <a:lnTo>
                    <a:pt x="119688" y="121020"/>
                  </a:lnTo>
                  <a:lnTo>
                    <a:pt x="129335" y="127817"/>
                  </a:lnTo>
                  <a:lnTo>
                    <a:pt x="136848" y="136271"/>
                  </a:lnTo>
                  <a:lnTo>
                    <a:pt x="142079" y="145862"/>
                  </a:lnTo>
                  <a:lnTo>
                    <a:pt x="144781" y="155677"/>
                  </a:lnTo>
                  <a:lnTo>
                    <a:pt x="145076" y="165157"/>
                  </a:lnTo>
                  <a:lnTo>
                    <a:pt x="143192" y="173959"/>
                  </a:lnTo>
                  <a:lnTo>
                    <a:pt x="139278" y="181791"/>
                  </a:lnTo>
                  <a:lnTo>
                    <a:pt x="133614" y="188610"/>
                  </a:lnTo>
                  <a:lnTo>
                    <a:pt x="126562" y="194543"/>
                  </a:lnTo>
                  <a:lnTo>
                    <a:pt x="118466" y="199779"/>
                  </a:lnTo>
                  <a:lnTo>
                    <a:pt x="109618" y="204493"/>
                  </a:lnTo>
                  <a:lnTo>
                    <a:pt x="100238" y="208832"/>
                  </a:lnTo>
                  <a:lnTo>
                    <a:pt x="90489" y="212908"/>
                  </a:lnTo>
                  <a:lnTo>
                    <a:pt x="80491" y="216797"/>
                  </a:lnTo>
                  <a:lnTo>
                    <a:pt x="70396" y="220405"/>
                  </a:lnTo>
                  <a:lnTo>
                    <a:pt x="59196" y="223833"/>
                  </a:lnTo>
                  <a:lnTo>
                    <a:pt x="43671" y="227383"/>
                  </a:lnTo>
                  <a:lnTo>
                    <a:pt x="1838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537160" y="789637"/>
              <a:ext cx="2516312" cy="73700"/>
            </a:xfrm>
            <a:custGeom>
              <a:avLst/>
              <a:gdLst/>
              <a:ahLst/>
              <a:cxnLst/>
              <a:rect l="0" t="0" r="0" b="0"/>
              <a:pathLst>
                <a:path w="2516312" h="73700">
                  <a:moveTo>
                    <a:pt x="2516311" y="31585"/>
                  </a:moveTo>
                  <a:lnTo>
                    <a:pt x="2507376" y="28719"/>
                  </a:lnTo>
                  <a:lnTo>
                    <a:pt x="2497749" y="26577"/>
                  </a:lnTo>
                  <a:lnTo>
                    <a:pt x="2486461" y="24974"/>
                  </a:lnTo>
                  <a:lnTo>
                    <a:pt x="2473794" y="23793"/>
                  </a:lnTo>
                  <a:lnTo>
                    <a:pt x="2460314" y="22944"/>
                  </a:lnTo>
                  <a:lnTo>
                    <a:pt x="2446433" y="22347"/>
                  </a:lnTo>
                  <a:lnTo>
                    <a:pt x="2432052" y="21933"/>
                  </a:lnTo>
                  <a:lnTo>
                    <a:pt x="2416664" y="21648"/>
                  </a:lnTo>
                  <a:lnTo>
                    <a:pt x="2400056" y="21450"/>
                  </a:lnTo>
                  <a:lnTo>
                    <a:pt x="2382312" y="21147"/>
                  </a:lnTo>
                  <a:lnTo>
                    <a:pt x="2363636" y="20410"/>
                  </a:lnTo>
                  <a:lnTo>
                    <a:pt x="2344253" y="19102"/>
                  </a:lnTo>
                  <a:lnTo>
                    <a:pt x="2324356" y="17410"/>
                  </a:lnTo>
                  <a:lnTo>
                    <a:pt x="2304093" y="15735"/>
                  </a:lnTo>
                  <a:lnTo>
                    <a:pt x="2283585" y="14315"/>
                  </a:lnTo>
                  <a:lnTo>
                    <a:pt x="2263238" y="13210"/>
                  </a:lnTo>
                  <a:lnTo>
                    <a:pt x="2243723" y="12394"/>
                  </a:lnTo>
                  <a:lnTo>
                    <a:pt x="2225324" y="11811"/>
                  </a:lnTo>
                  <a:lnTo>
                    <a:pt x="2207510" y="11402"/>
                  </a:lnTo>
                  <a:lnTo>
                    <a:pt x="2189175" y="11120"/>
                  </a:lnTo>
                  <a:lnTo>
                    <a:pt x="2169734" y="10927"/>
                  </a:lnTo>
                  <a:lnTo>
                    <a:pt x="2149588" y="10797"/>
                  </a:lnTo>
                  <a:lnTo>
                    <a:pt x="2129818" y="10708"/>
                  </a:lnTo>
                  <a:lnTo>
                    <a:pt x="2111036" y="10649"/>
                  </a:lnTo>
                  <a:lnTo>
                    <a:pt x="2093357" y="10609"/>
                  </a:lnTo>
                  <a:lnTo>
                    <a:pt x="2076650" y="10582"/>
                  </a:lnTo>
                  <a:lnTo>
                    <a:pt x="2060713" y="10560"/>
                  </a:lnTo>
                  <a:lnTo>
                    <a:pt x="2045351" y="10375"/>
                  </a:lnTo>
                  <a:lnTo>
                    <a:pt x="2030400" y="9719"/>
                  </a:lnTo>
                  <a:lnTo>
                    <a:pt x="2015740" y="8465"/>
                  </a:lnTo>
                  <a:lnTo>
                    <a:pt x="2001280" y="6808"/>
                  </a:lnTo>
                  <a:lnTo>
                    <a:pt x="1986957" y="5158"/>
                  </a:lnTo>
                  <a:lnTo>
                    <a:pt x="1972723" y="3753"/>
                  </a:lnTo>
                  <a:lnTo>
                    <a:pt x="1958384" y="2660"/>
                  </a:lnTo>
                  <a:lnTo>
                    <a:pt x="1943611" y="1851"/>
                  </a:lnTo>
                  <a:lnTo>
                    <a:pt x="1928266" y="1272"/>
                  </a:lnTo>
                  <a:lnTo>
                    <a:pt x="1912537" y="867"/>
                  </a:lnTo>
                  <a:lnTo>
                    <a:pt x="1896825" y="587"/>
                  </a:lnTo>
                  <a:lnTo>
                    <a:pt x="1881367" y="396"/>
                  </a:lnTo>
                  <a:lnTo>
                    <a:pt x="1866225" y="266"/>
                  </a:lnTo>
                  <a:lnTo>
                    <a:pt x="1851371" y="179"/>
                  </a:lnTo>
                  <a:lnTo>
                    <a:pt x="1836746" y="119"/>
                  </a:lnTo>
                  <a:lnTo>
                    <a:pt x="1822126" y="80"/>
                  </a:lnTo>
                  <a:lnTo>
                    <a:pt x="1807158" y="53"/>
                  </a:lnTo>
                  <a:lnTo>
                    <a:pt x="1791679" y="36"/>
                  </a:lnTo>
                  <a:lnTo>
                    <a:pt x="1775857" y="24"/>
                  </a:lnTo>
                  <a:lnTo>
                    <a:pt x="1760083" y="16"/>
                  </a:lnTo>
                  <a:lnTo>
                    <a:pt x="1744579" y="11"/>
                  </a:lnTo>
                  <a:lnTo>
                    <a:pt x="1729235" y="7"/>
                  </a:lnTo>
                  <a:lnTo>
                    <a:pt x="1713714" y="5"/>
                  </a:lnTo>
                  <a:lnTo>
                    <a:pt x="1697831" y="3"/>
                  </a:lnTo>
                  <a:lnTo>
                    <a:pt x="1681724" y="2"/>
                  </a:lnTo>
                  <a:lnTo>
                    <a:pt x="1665750" y="1"/>
                  </a:lnTo>
                  <a:lnTo>
                    <a:pt x="1650108" y="1"/>
                  </a:lnTo>
                  <a:lnTo>
                    <a:pt x="1634671" y="0"/>
                  </a:lnTo>
                  <a:lnTo>
                    <a:pt x="1619087" y="0"/>
                  </a:lnTo>
                  <a:lnTo>
                    <a:pt x="1603161" y="0"/>
                  </a:lnTo>
                  <a:lnTo>
                    <a:pt x="1587025" y="0"/>
                  </a:lnTo>
                  <a:lnTo>
                    <a:pt x="1571032" y="0"/>
                  </a:lnTo>
                  <a:lnTo>
                    <a:pt x="1555378" y="0"/>
                  </a:lnTo>
                  <a:lnTo>
                    <a:pt x="1539932" y="0"/>
                  </a:lnTo>
                  <a:lnTo>
                    <a:pt x="1524342" y="0"/>
                  </a:lnTo>
                  <a:lnTo>
                    <a:pt x="1508408" y="0"/>
                  </a:lnTo>
                  <a:lnTo>
                    <a:pt x="1492096" y="0"/>
                  </a:lnTo>
                  <a:lnTo>
                    <a:pt x="1475453" y="0"/>
                  </a:lnTo>
                  <a:lnTo>
                    <a:pt x="1458554" y="4"/>
                  </a:lnTo>
                  <a:lnTo>
                    <a:pt x="1441627" y="177"/>
                  </a:lnTo>
                  <a:lnTo>
                    <a:pt x="1425037" y="826"/>
                  </a:lnTo>
                  <a:lnTo>
                    <a:pt x="1408949" y="2074"/>
                  </a:lnTo>
                  <a:lnTo>
                    <a:pt x="1393197" y="3727"/>
                  </a:lnTo>
                  <a:lnTo>
                    <a:pt x="1377393" y="5375"/>
                  </a:lnTo>
                  <a:lnTo>
                    <a:pt x="1361314" y="6778"/>
                  </a:lnTo>
                  <a:lnTo>
                    <a:pt x="1344902" y="7871"/>
                  </a:lnTo>
                  <a:lnTo>
                    <a:pt x="1328192" y="8679"/>
                  </a:lnTo>
                  <a:lnTo>
                    <a:pt x="1311246" y="9257"/>
                  </a:lnTo>
                  <a:lnTo>
                    <a:pt x="1294290" y="9662"/>
                  </a:lnTo>
                  <a:lnTo>
                    <a:pt x="1277679" y="9941"/>
                  </a:lnTo>
                  <a:lnTo>
                    <a:pt x="1261577" y="10132"/>
                  </a:lnTo>
                  <a:lnTo>
                    <a:pt x="1245816" y="10262"/>
                  </a:lnTo>
                  <a:lnTo>
                    <a:pt x="1230007" y="10350"/>
                  </a:lnTo>
                  <a:lnTo>
                    <a:pt x="1213923" y="10409"/>
                  </a:lnTo>
                  <a:lnTo>
                    <a:pt x="1197509" y="10448"/>
                  </a:lnTo>
                  <a:lnTo>
                    <a:pt x="1180797" y="10475"/>
                  </a:lnTo>
                  <a:lnTo>
                    <a:pt x="1163850" y="10493"/>
                  </a:lnTo>
                  <a:lnTo>
                    <a:pt x="1146893" y="10504"/>
                  </a:lnTo>
                  <a:lnTo>
                    <a:pt x="1130281" y="10512"/>
                  </a:lnTo>
                  <a:lnTo>
                    <a:pt x="1114183" y="10518"/>
                  </a:lnTo>
                  <a:lnTo>
                    <a:pt x="1098595" y="10521"/>
                  </a:lnTo>
                  <a:lnTo>
                    <a:pt x="1083434" y="10524"/>
                  </a:lnTo>
                  <a:lnTo>
                    <a:pt x="1068598" y="10530"/>
                  </a:lnTo>
                  <a:lnTo>
                    <a:pt x="1053837" y="10704"/>
                  </a:lnTo>
                  <a:lnTo>
                    <a:pt x="1038773" y="11353"/>
                  </a:lnTo>
                  <a:lnTo>
                    <a:pt x="1023225" y="12602"/>
                  </a:lnTo>
                  <a:lnTo>
                    <a:pt x="1007187" y="14255"/>
                  </a:lnTo>
                  <a:lnTo>
                    <a:pt x="990735" y="15903"/>
                  </a:lnTo>
                  <a:lnTo>
                    <a:pt x="973967" y="17311"/>
                  </a:lnTo>
                  <a:lnTo>
                    <a:pt x="957131" y="18576"/>
                  </a:lnTo>
                  <a:lnTo>
                    <a:pt x="940601" y="20033"/>
                  </a:lnTo>
                  <a:lnTo>
                    <a:pt x="924559" y="21860"/>
                  </a:lnTo>
                  <a:lnTo>
                    <a:pt x="909007" y="23917"/>
                  </a:lnTo>
                  <a:lnTo>
                    <a:pt x="893871" y="25845"/>
                  </a:lnTo>
                  <a:lnTo>
                    <a:pt x="879057" y="27439"/>
                  </a:lnTo>
                  <a:lnTo>
                    <a:pt x="864479" y="28661"/>
                  </a:lnTo>
                  <a:lnTo>
                    <a:pt x="850071" y="29557"/>
                  </a:lnTo>
                  <a:lnTo>
                    <a:pt x="835776" y="30199"/>
                  </a:lnTo>
                  <a:lnTo>
                    <a:pt x="821395" y="30816"/>
                  </a:lnTo>
                  <a:lnTo>
                    <a:pt x="806593" y="31771"/>
                  </a:lnTo>
                  <a:lnTo>
                    <a:pt x="791229" y="33228"/>
                  </a:lnTo>
                  <a:lnTo>
                    <a:pt x="775487" y="35022"/>
                  </a:lnTo>
                  <a:lnTo>
                    <a:pt x="759766" y="36766"/>
                  </a:lnTo>
                  <a:lnTo>
                    <a:pt x="744302" y="38233"/>
                  </a:lnTo>
                  <a:lnTo>
                    <a:pt x="729155" y="39369"/>
                  </a:lnTo>
                  <a:lnTo>
                    <a:pt x="714299" y="40206"/>
                  </a:lnTo>
                  <a:lnTo>
                    <a:pt x="699676" y="40803"/>
                  </a:lnTo>
                  <a:lnTo>
                    <a:pt x="685229" y="41221"/>
                  </a:lnTo>
                  <a:lnTo>
                    <a:pt x="670908" y="41510"/>
                  </a:lnTo>
                  <a:lnTo>
                    <a:pt x="656677" y="41711"/>
                  </a:lnTo>
                  <a:lnTo>
                    <a:pt x="642507" y="42017"/>
                  </a:lnTo>
                  <a:lnTo>
                    <a:pt x="628381" y="42756"/>
                  </a:lnTo>
                  <a:lnTo>
                    <a:pt x="614283" y="44065"/>
                  </a:lnTo>
                  <a:lnTo>
                    <a:pt x="600205" y="45759"/>
                  </a:lnTo>
                  <a:lnTo>
                    <a:pt x="586141" y="47434"/>
                  </a:lnTo>
                  <a:lnTo>
                    <a:pt x="572085" y="48855"/>
                  </a:lnTo>
                  <a:lnTo>
                    <a:pt x="558035" y="49960"/>
                  </a:lnTo>
                  <a:lnTo>
                    <a:pt x="543989" y="50776"/>
                  </a:lnTo>
                  <a:lnTo>
                    <a:pt x="529945" y="51360"/>
                  </a:lnTo>
                  <a:lnTo>
                    <a:pt x="515904" y="51768"/>
                  </a:lnTo>
                  <a:lnTo>
                    <a:pt x="501863" y="52050"/>
                  </a:lnTo>
                  <a:lnTo>
                    <a:pt x="487810" y="52248"/>
                  </a:lnTo>
                  <a:lnTo>
                    <a:pt x="473252" y="52551"/>
                  </a:lnTo>
                  <a:lnTo>
                    <a:pt x="457269" y="53288"/>
                  </a:lnTo>
                  <a:lnTo>
                    <a:pt x="439484" y="54596"/>
                  </a:lnTo>
                  <a:lnTo>
                    <a:pt x="420488" y="56289"/>
                  </a:lnTo>
                  <a:lnTo>
                    <a:pt x="401505" y="57964"/>
                  </a:lnTo>
                  <a:lnTo>
                    <a:pt x="383259" y="59384"/>
                  </a:lnTo>
                  <a:lnTo>
                    <a:pt x="365942" y="60489"/>
                  </a:lnTo>
                  <a:lnTo>
                    <a:pt x="349480" y="61305"/>
                  </a:lnTo>
                  <a:lnTo>
                    <a:pt x="333694" y="61889"/>
                  </a:lnTo>
                  <a:lnTo>
                    <a:pt x="317923" y="62297"/>
                  </a:lnTo>
                  <a:lnTo>
                    <a:pt x="301101" y="62579"/>
                  </a:lnTo>
                  <a:lnTo>
                    <a:pt x="282730" y="62772"/>
                  </a:lnTo>
                  <a:lnTo>
                    <a:pt x="262826" y="62902"/>
                  </a:lnTo>
                  <a:lnTo>
                    <a:pt x="241636" y="62991"/>
                  </a:lnTo>
                  <a:lnTo>
                    <a:pt x="219467" y="63050"/>
                  </a:lnTo>
                  <a:lnTo>
                    <a:pt x="197073" y="63090"/>
                  </a:lnTo>
                  <a:lnTo>
                    <a:pt x="175587" y="63117"/>
                  </a:lnTo>
                  <a:lnTo>
                    <a:pt x="155544" y="63139"/>
                  </a:lnTo>
                  <a:lnTo>
                    <a:pt x="136632" y="63324"/>
                  </a:lnTo>
                  <a:lnTo>
                    <a:pt x="118011" y="63980"/>
                  </a:lnTo>
                  <a:lnTo>
                    <a:pt x="99161" y="65234"/>
                  </a:lnTo>
                  <a:lnTo>
                    <a:pt x="80422" y="66899"/>
                  </a:lnTo>
                  <a:lnTo>
                    <a:pt x="60780" y="68729"/>
                  </a:lnTo>
                  <a:lnTo>
                    <a:pt x="36263" y="7088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869671" y="1168663"/>
              <a:ext cx="242893" cy="212544"/>
            </a:xfrm>
            <a:custGeom>
              <a:avLst/>
              <a:gdLst/>
              <a:ahLst/>
              <a:cxnLst/>
              <a:rect l="0" t="0" r="0" b="0"/>
              <a:pathLst>
                <a:path w="242893" h="212544">
                  <a:moveTo>
                    <a:pt x="4608" y="0"/>
                  </a:moveTo>
                  <a:lnTo>
                    <a:pt x="1809" y="8935"/>
                  </a:lnTo>
                  <a:lnTo>
                    <a:pt x="307" y="18562"/>
                  </a:lnTo>
                  <a:lnTo>
                    <a:pt x="0" y="29854"/>
                  </a:lnTo>
                  <a:lnTo>
                    <a:pt x="679" y="42695"/>
                  </a:lnTo>
                  <a:lnTo>
                    <a:pt x="2147" y="56822"/>
                  </a:lnTo>
                  <a:lnTo>
                    <a:pt x="4221" y="71938"/>
                  </a:lnTo>
                  <a:lnTo>
                    <a:pt x="6903" y="87454"/>
                  </a:lnTo>
                  <a:lnTo>
                    <a:pt x="10374" y="102545"/>
                  </a:lnTo>
                  <a:lnTo>
                    <a:pt x="14670" y="116796"/>
                  </a:lnTo>
                  <a:lnTo>
                    <a:pt x="19688" y="130157"/>
                  </a:lnTo>
                  <a:lnTo>
                    <a:pt x="25281" y="142750"/>
                  </a:lnTo>
                  <a:lnTo>
                    <a:pt x="31303" y="154720"/>
                  </a:lnTo>
                  <a:lnTo>
                    <a:pt x="37635" y="165404"/>
                  </a:lnTo>
                  <a:lnTo>
                    <a:pt x="44184" y="173392"/>
                  </a:lnTo>
                  <a:lnTo>
                    <a:pt x="50885" y="178127"/>
                  </a:lnTo>
                  <a:lnTo>
                    <a:pt x="57689" y="179679"/>
                  </a:lnTo>
                  <a:lnTo>
                    <a:pt x="64563" y="178295"/>
                  </a:lnTo>
                  <a:lnTo>
                    <a:pt x="71480" y="174433"/>
                  </a:lnTo>
                  <a:lnTo>
                    <a:pt x="78262" y="168470"/>
                  </a:lnTo>
                  <a:lnTo>
                    <a:pt x="84589" y="160597"/>
                  </a:lnTo>
                  <a:lnTo>
                    <a:pt x="90341" y="151123"/>
                  </a:lnTo>
                  <a:lnTo>
                    <a:pt x="96089" y="141626"/>
                  </a:lnTo>
                  <a:lnTo>
                    <a:pt x="102533" y="135864"/>
                  </a:lnTo>
                  <a:lnTo>
                    <a:pt x="108945" y="135725"/>
                  </a:lnTo>
                  <a:lnTo>
                    <a:pt x="114421" y="139432"/>
                  </a:lnTo>
                  <a:lnTo>
                    <a:pt x="119061" y="145522"/>
                  </a:lnTo>
                  <a:lnTo>
                    <a:pt x="123187" y="153134"/>
                  </a:lnTo>
                  <a:lnTo>
                    <a:pt x="127033" y="161730"/>
                  </a:lnTo>
                  <a:lnTo>
                    <a:pt x="130895" y="170810"/>
                  </a:lnTo>
                  <a:lnTo>
                    <a:pt x="135151" y="179843"/>
                  </a:lnTo>
                  <a:lnTo>
                    <a:pt x="139978" y="188546"/>
                  </a:lnTo>
                  <a:lnTo>
                    <a:pt x="145690" y="196529"/>
                  </a:lnTo>
                  <a:lnTo>
                    <a:pt x="152811" y="203214"/>
                  </a:lnTo>
                  <a:lnTo>
                    <a:pt x="161486" y="208401"/>
                  </a:lnTo>
                  <a:lnTo>
                    <a:pt x="171226" y="211731"/>
                  </a:lnTo>
                  <a:lnTo>
                    <a:pt x="181140" y="212543"/>
                  </a:lnTo>
                  <a:lnTo>
                    <a:pt x="190687" y="210717"/>
                  </a:lnTo>
                  <a:lnTo>
                    <a:pt x="199534" y="206576"/>
                  </a:lnTo>
                  <a:lnTo>
                    <a:pt x="207396" y="200600"/>
                  </a:lnTo>
                  <a:lnTo>
                    <a:pt x="214235" y="193253"/>
                  </a:lnTo>
                  <a:lnTo>
                    <a:pt x="220182" y="184917"/>
                  </a:lnTo>
                  <a:lnTo>
                    <a:pt x="225426" y="175886"/>
                  </a:lnTo>
                  <a:lnTo>
                    <a:pt x="230142" y="166364"/>
                  </a:lnTo>
                  <a:lnTo>
                    <a:pt x="234312" y="156176"/>
                  </a:lnTo>
                  <a:lnTo>
                    <a:pt x="237743" y="144812"/>
                  </a:lnTo>
                  <a:lnTo>
                    <a:pt x="240380" y="132096"/>
                  </a:lnTo>
                  <a:lnTo>
                    <a:pt x="242152" y="118470"/>
                  </a:lnTo>
                  <a:lnTo>
                    <a:pt x="242892" y="104783"/>
                  </a:lnTo>
                  <a:lnTo>
                    <a:pt x="242610" y="91542"/>
                  </a:lnTo>
                  <a:lnTo>
                    <a:pt x="241454" y="78890"/>
                  </a:lnTo>
                  <a:lnTo>
                    <a:pt x="239615" y="66787"/>
                  </a:lnTo>
                  <a:lnTo>
                    <a:pt x="237274" y="55144"/>
                  </a:lnTo>
                  <a:lnTo>
                    <a:pt x="234728" y="44304"/>
                  </a:lnTo>
                  <a:lnTo>
                    <a:pt x="232137" y="33996"/>
                  </a:lnTo>
                  <a:lnTo>
                    <a:pt x="229278" y="23310"/>
                  </a:lnTo>
                  <a:lnTo>
                    <a:pt x="22570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169077" y="1000207"/>
              <a:ext cx="178986" cy="336913"/>
            </a:xfrm>
            <a:custGeom>
              <a:avLst/>
              <a:gdLst/>
              <a:ahLst/>
              <a:cxnLst/>
              <a:rect l="0" t="0" r="0" b="0"/>
              <a:pathLst>
                <a:path w="178986" h="336913">
                  <a:moveTo>
                    <a:pt x="0" y="0"/>
                  </a:moveTo>
                  <a:lnTo>
                    <a:pt x="2934" y="11735"/>
                  </a:lnTo>
                  <a:lnTo>
                    <a:pt x="5717" y="22864"/>
                  </a:lnTo>
                  <a:lnTo>
                    <a:pt x="8616" y="34467"/>
                  </a:lnTo>
                  <a:lnTo>
                    <a:pt x="11656" y="46801"/>
                  </a:lnTo>
                  <a:lnTo>
                    <a:pt x="14822" y="60109"/>
                  </a:lnTo>
                  <a:lnTo>
                    <a:pt x="18081" y="74423"/>
                  </a:lnTo>
                  <a:lnTo>
                    <a:pt x="21246" y="89773"/>
                  </a:lnTo>
                  <a:lnTo>
                    <a:pt x="23989" y="106283"/>
                  </a:lnTo>
                  <a:lnTo>
                    <a:pt x="26169" y="123903"/>
                  </a:lnTo>
                  <a:lnTo>
                    <a:pt x="27971" y="142293"/>
                  </a:lnTo>
                  <a:lnTo>
                    <a:pt x="29795" y="160936"/>
                  </a:lnTo>
                  <a:lnTo>
                    <a:pt x="31877" y="179507"/>
                  </a:lnTo>
                  <a:lnTo>
                    <a:pt x="34277" y="197721"/>
                  </a:lnTo>
                  <a:lnTo>
                    <a:pt x="36968" y="215258"/>
                  </a:lnTo>
                  <a:lnTo>
                    <a:pt x="39887" y="232016"/>
                  </a:lnTo>
                  <a:lnTo>
                    <a:pt x="42814" y="248067"/>
                  </a:lnTo>
                  <a:lnTo>
                    <a:pt x="45392" y="263546"/>
                  </a:lnTo>
                  <a:lnTo>
                    <a:pt x="47459" y="278493"/>
                  </a:lnTo>
                  <a:lnTo>
                    <a:pt x="49139" y="289460"/>
                  </a:lnTo>
                  <a:lnTo>
                    <a:pt x="50504" y="292068"/>
                  </a:lnTo>
                  <a:lnTo>
                    <a:pt x="51403" y="287747"/>
                  </a:lnTo>
                  <a:lnTo>
                    <a:pt x="52102" y="279092"/>
                  </a:lnTo>
                  <a:lnTo>
                    <a:pt x="53049" y="268374"/>
                  </a:lnTo>
                  <a:lnTo>
                    <a:pt x="54477" y="256937"/>
                  </a:lnTo>
                  <a:lnTo>
                    <a:pt x="56574" y="245568"/>
                  </a:lnTo>
                  <a:lnTo>
                    <a:pt x="59577" y="234808"/>
                  </a:lnTo>
                  <a:lnTo>
                    <a:pt x="63525" y="224864"/>
                  </a:lnTo>
                  <a:lnTo>
                    <a:pt x="68463" y="216345"/>
                  </a:lnTo>
                  <a:lnTo>
                    <a:pt x="74525" y="210343"/>
                  </a:lnTo>
                  <a:lnTo>
                    <a:pt x="81673" y="207234"/>
                  </a:lnTo>
                  <a:lnTo>
                    <a:pt x="89572" y="206923"/>
                  </a:lnTo>
                  <a:lnTo>
                    <a:pt x="97712" y="209214"/>
                  </a:lnTo>
                  <a:lnTo>
                    <a:pt x="105777" y="213711"/>
                  </a:lnTo>
                  <a:lnTo>
                    <a:pt x="113647" y="219776"/>
                  </a:lnTo>
                  <a:lnTo>
                    <a:pt x="121312" y="226661"/>
                  </a:lnTo>
                  <a:lnTo>
                    <a:pt x="128796" y="233877"/>
                  </a:lnTo>
                  <a:lnTo>
                    <a:pt x="135974" y="241343"/>
                  </a:lnTo>
                  <a:lnTo>
                    <a:pt x="142575" y="249268"/>
                  </a:lnTo>
                  <a:lnTo>
                    <a:pt x="148499" y="257748"/>
                  </a:lnTo>
                  <a:lnTo>
                    <a:pt x="153801" y="266750"/>
                  </a:lnTo>
                  <a:lnTo>
                    <a:pt x="158597" y="276179"/>
                  </a:lnTo>
                  <a:lnTo>
                    <a:pt x="163004" y="285925"/>
                  </a:lnTo>
                  <a:lnTo>
                    <a:pt x="166978" y="295637"/>
                  </a:lnTo>
                  <a:lnTo>
                    <a:pt x="170699" y="305787"/>
                  </a:lnTo>
                  <a:lnTo>
                    <a:pt x="174496" y="318384"/>
                  </a:lnTo>
                  <a:lnTo>
                    <a:pt x="17898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399372" y="1216203"/>
              <a:ext cx="124875" cy="135975"/>
            </a:xfrm>
            <a:custGeom>
              <a:avLst/>
              <a:gdLst/>
              <a:ahLst/>
              <a:cxnLst/>
              <a:rect l="0" t="0" r="0" b="0"/>
              <a:pathLst>
                <a:path w="124875" h="135975">
                  <a:moveTo>
                    <a:pt x="106617" y="15631"/>
                  </a:moveTo>
                  <a:lnTo>
                    <a:pt x="100615" y="9897"/>
                  </a:lnTo>
                  <a:lnTo>
                    <a:pt x="93771" y="5613"/>
                  </a:lnTo>
                  <a:lnTo>
                    <a:pt x="85387" y="2416"/>
                  </a:lnTo>
                  <a:lnTo>
                    <a:pt x="75933" y="401"/>
                  </a:lnTo>
                  <a:lnTo>
                    <a:pt x="66267" y="0"/>
                  </a:lnTo>
                  <a:lnTo>
                    <a:pt x="56912" y="1312"/>
                  </a:lnTo>
                  <a:lnTo>
                    <a:pt x="48040" y="4134"/>
                  </a:lnTo>
                  <a:lnTo>
                    <a:pt x="39636" y="8159"/>
                  </a:lnTo>
                  <a:lnTo>
                    <a:pt x="31624" y="13089"/>
                  </a:lnTo>
                  <a:lnTo>
                    <a:pt x="24077" y="18837"/>
                  </a:lnTo>
                  <a:lnTo>
                    <a:pt x="17221" y="25517"/>
                  </a:lnTo>
                  <a:lnTo>
                    <a:pt x="11131" y="33120"/>
                  </a:lnTo>
                  <a:lnTo>
                    <a:pt x="6057" y="41513"/>
                  </a:lnTo>
                  <a:lnTo>
                    <a:pt x="2478" y="50524"/>
                  </a:lnTo>
                  <a:lnTo>
                    <a:pt x="519" y="59995"/>
                  </a:lnTo>
                  <a:lnTo>
                    <a:pt x="0" y="69796"/>
                  </a:lnTo>
                  <a:lnTo>
                    <a:pt x="632" y="79827"/>
                  </a:lnTo>
                  <a:lnTo>
                    <a:pt x="2137" y="90010"/>
                  </a:lnTo>
                  <a:lnTo>
                    <a:pt x="4603" y="99966"/>
                  </a:lnTo>
                  <a:lnTo>
                    <a:pt x="8459" y="109045"/>
                  </a:lnTo>
                  <a:lnTo>
                    <a:pt x="13836" y="116960"/>
                  </a:lnTo>
                  <a:lnTo>
                    <a:pt x="20734" y="123596"/>
                  </a:lnTo>
                  <a:lnTo>
                    <a:pt x="29192" y="128837"/>
                  </a:lnTo>
                  <a:lnTo>
                    <a:pt x="39066" y="132761"/>
                  </a:lnTo>
                  <a:lnTo>
                    <a:pt x="49933" y="135261"/>
                  </a:lnTo>
                  <a:lnTo>
                    <a:pt x="61211" y="135974"/>
                  </a:lnTo>
                  <a:lnTo>
                    <a:pt x="72528" y="134858"/>
                  </a:lnTo>
                  <a:lnTo>
                    <a:pt x="83564" y="131991"/>
                  </a:lnTo>
                  <a:lnTo>
                    <a:pt x="93976" y="127402"/>
                  </a:lnTo>
                  <a:lnTo>
                    <a:pt x="103629" y="121273"/>
                  </a:lnTo>
                  <a:lnTo>
                    <a:pt x="112093" y="113736"/>
                  </a:lnTo>
                  <a:lnTo>
                    <a:pt x="118577" y="104782"/>
                  </a:lnTo>
                  <a:lnTo>
                    <a:pt x="122820" y="94543"/>
                  </a:lnTo>
                  <a:lnTo>
                    <a:pt x="124874" y="83415"/>
                  </a:lnTo>
                  <a:lnTo>
                    <a:pt x="124822" y="71955"/>
                  </a:lnTo>
                  <a:lnTo>
                    <a:pt x="122947" y="60521"/>
                  </a:lnTo>
                  <a:lnTo>
                    <a:pt x="119929" y="49706"/>
                  </a:lnTo>
                  <a:lnTo>
                    <a:pt x="116456" y="39358"/>
                  </a:lnTo>
                  <a:lnTo>
                    <a:pt x="112229" y="2857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495461" y="1212429"/>
              <a:ext cx="327962" cy="129892"/>
            </a:xfrm>
            <a:custGeom>
              <a:avLst/>
              <a:gdLst/>
              <a:ahLst/>
              <a:cxnLst/>
              <a:rect l="0" t="0" r="0" b="0"/>
              <a:pathLst>
                <a:path w="327962" h="129892">
                  <a:moveTo>
                    <a:pt x="0" y="50990"/>
                  </a:moveTo>
                  <a:lnTo>
                    <a:pt x="8734" y="53991"/>
                  </a:lnTo>
                  <a:lnTo>
                    <a:pt x="16441" y="57414"/>
                  </a:lnTo>
                  <a:lnTo>
                    <a:pt x="23847" y="61610"/>
                  </a:lnTo>
                  <a:lnTo>
                    <a:pt x="31282" y="66510"/>
                  </a:lnTo>
                  <a:lnTo>
                    <a:pt x="39108" y="71991"/>
                  </a:lnTo>
                  <a:lnTo>
                    <a:pt x="47482" y="77926"/>
                  </a:lnTo>
                  <a:lnTo>
                    <a:pt x="56225" y="84361"/>
                  </a:lnTo>
                  <a:lnTo>
                    <a:pt x="64940" y="91507"/>
                  </a:lnTo>
                  <a:lnTo>
                    <a:pt x="73394" y="99420"/>
                  </a:lnTo>
                  <a:lnTo>
                    <a:pt x="81527" y="107852"/>
                  </a:lnTo>
                  <a:lnTo>
                    <a:pt x="89368" y="116357"/>
                  </a:lnTo>
                  <a:lnTo>
                    <a:pt x="96943" y="124595"/>
                  </a:lnTo>
                  <a:lnTo>
                    <a:pt x="103182" y="129891"/>
                  </a:lnTo>
                  <a:lnTo>
                    <a:pt x="106478" y="129464"/>
                  </a:lnTo>
                  <a:lnTo>
                    <a:pt x="107040" y="125030"/>
                  </a:lnTo>
                  <a:lnTo>
                    <a:pt x="105824" y="118222"/>
                  </a:lnTo>
                  <a:lnTo>
                    <a:pt x="103755" y="109837"/>
                  </a:lnTo>
                  <a:lnTo>
                    <a:pt x="101603" y="100122"/>
                  </a:lnTo>
                  <a:lnTo>
                    <a:pt x="99762" y="89284"/>
                  </a:lnTo>
                  <a:lnTo>
                    <a:pt x="98830" y="77878"/>
                  </a:lnTo>
                  <a:lnTo>
                    <a:pt x="99700" y="66742"/>
                  </a:lnTo>
                  <a:lnTo>
                    <a:pt x="102684" y="56339"/>
                  </a:lnTo>
                  <a:lnTo>
                    <a:pt x="107448" y="47403"/>
                  </a:lnTo>
                  <a:lnTo>
                    <a:pt x="113317" y="41068"/>
                  </a:lnTo>
                  <a:lnTo>
                    <a:pt x="119777" y="37703"/>
                  </a:lnTo>
                  <a:lnTo>
                    <a:pt x="126533" y="37039"/>
                  </a:lnTo>
                  <a:lnTo>
                    <a:pt x="133433" y="38554"/>
                  </a:lnTo>
                  <a:lnTo>
                    <a:pt x="140401" y="41719"/>
                  </a:lnTo>
                  <a:lnTo>
                    <a:pt x="147399" y="46244"/>
                  </a:lnTo>
                  <a:lnTo>
                    <a:pt x="154411" y="52088"/>
                  </a:lnTo>
                  <a:lnTo>
                    <a:pt x="161425" y="59122"/>
                  </a:lnTo>
                  <a:lnTo>
                    <a:pt x="168271" y="67129"/>
                  </a:lnTo>
                  <a:lnTo>
                    <a:pt x="174644" y="75881"/>
                  </a:lnTo>
                  <a:lnTo>
                    <a:pt x="180367" y="85098"/>
                  </a:lnTo>
                  <a:lnTo>
                    <a:pt x="183934" y="91820"/>
                  </a:lnTo>
                  <a:lnTo>
                    <a:pt x="184319" y="92509"/>
                  </a:lnTo>
                  <a:lnTo>
                    <a:pt x="183453" y="88248"/>
                  </a:lnTo>
                  <a:lnTo>
                    <a:pt x="182556" y="80805"/>
                  </a:lnTo>
                  <a:lnTo>
                    <a:pt x="182272" y="71639"/>
                  </a:lnTo>
                  <a:lnTo>
                    <a:pt x="182806" y="61642"/>
                  </a:lnTo>
                  <a:lnTo>
                    <a:pt x="184272" y="51442"/>
                  </a:lnTo>
                  <a:lnTo>
                    <a:pt x="186838" y="41567"/>
                  </a:lnTo>
                  <a:lnTo>
                    <a:pt x="190488" y="32251"/>
                  </a:lnTo>
                  <a:lnTo>
                    <a:pt x="195222" y="23666"/>
                  </a:lnTo>
                  <a:lnTo>
                    <a:pt x="201148" y="16034"/>
                  </a:lnTo>
                  <a:lnTo>
                    <a:pt x="208212" y="9390"/>
                  </a:lnTo>
                  <a:lnTo>
                    <a:pt x="216394" y="4096"/>
                  </a:lnTo>
                  <a:lnTo>
                    <a:pt x="225790" y="893"/>
                  </a:lnTo>
                  <a:lnTo>
                    <a:pt x="236324" y="0"/>
                  </a:lnTo>
                  <a:lnTo>
                    <a:pt x="247481" y="1180"/>
                  </a:lnTo>
                  <a:lnTo>
                    <a:pt x="258429" y="4023"/>
                  </a:lnTo>
                  <a:lnTo>
                    <a:pt x="268715" y="8118"/>
                  </a:lnTo>
                  <a:lnTo>
                    <a:pt x="278245" y="13117"/>
                  </a:lnTo>
                  <a:lnTo>
                    <a:pt x="287107" y="18756"/>
                  </a:lnTo>
                  <a:lnTo>
                    <a:pt x="295434" y="24847"/>
                  </a:lnTo>
                  <a:lnTo>
                    <a:pt x="303197" y="31578"/>
                  </a:lnTo>
                  <a:lnTo>
                    <a:pt x="310198" y="39468"/>
                  </a:lnTo>
                  <a:lnTo>
                    <a:pt x="316386" y="48703"/>
                  </a:lnTo>
                  <a:lnTo>
                    <a:pt x="321526" y="59008"/>
                  </a:lnTo>
                  <a:lnTo>
                    <a:pt x="325148" y="69844"/>
                  </a:lnTo>
                  <a:lnTo>
                    <a:pt x="327142" y="80822"/>
                  </a:lnTo>
                  <a:lnTo>
                    <a:pt x="327850" y="91314"/>
                  </a:lnTo>
                  <a:lnTo>
                    <a:pt x="327961" y="101402"/>
                  </a:lnTo>
                  <a:lnTo>
                    <a:pt x="327485" y="111966"/>
                  </a:lnTo>
                  <a:lnTo>
                    <a:pt x="326383" y="1246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116347" y="1221305"/>
              <a:ext cx="113576" cy="136505"/>
            </a:xfrm>
            <a:custGeom>
              <a:avLst/>
              <a:gdLst/>
              <a:ahLst/>
              <a:cxnLst/>
              <a:rect l="0" t="0" r="0" b="0"/>
              <a:pathLst>
                <a:path w="113576" h="136505">
                  <a:moveTo>
                    <a:pt x="73995" y="0"/>
                  </a:moveTo>
                  <a:lnTo>
                    <a:pt x="62327" y="134"/>
                  </a:lnTo>
                  <a:lnTo>
                    <a:pt x="51838" y="1415"/>
                  </a:lnTo>
                  <a:lnTo>
                    <a:pt x="41546" y="4017"/>
                  </a:lnTo>
                  <a:lnTo>
                    <a:pt x="31590" y="8082"/>
                  </a:lnTo>
                  <a:lnTo>
                    <a:pt x="22543" y="14012"/>
                  </a:lnTo>
                  <a:lnTo>
                    <a:pt x="14669" y="21846"/>
                  </a:lnTo>
                  <a:lnTo>
                    <a:pt x="8237" y="31172"/>
                  </a:lnTo>
                  <a:lnTo>
                    <a:pt x="3669" y="41331"/>
                  </a:lnTo>
                  <a:lnTo>
                    <a:pt x="1007" y="51861"/>
                  </a:lnTo>
                  <a:lnTo>
                    <a:pt x="0" y="62520"/>
                  </a:lnTo>
                  <a:lnTo>
                    <a:pt x="296" y="73201"/>
                  </a:lnTo>
                  <a:lnTo>
                    <a:pt x="1572" y="83854"/>
                  </a:lnTo>
                  <a:lnTo>
                    <a:pt x="3883" y="94143"/>
                  </a:lnTo>
                  <a:lnTo>
                    <a:pt x="7635" y="103453"/>
                  </a:lnTo>
                  <a:lnTo>
                    <a:pt x="12936" y="111532"/>
                  </a:lnTo>
                  <a:lnTo>
                    <a:pt x="19614" y="118449"/>
                  </a:lnTo>
                  <a:lnTo>
                    <a:pt x="27392" y="124411"/>
                  </a:lnTo>
                  <a:lnTo>
                    <a:pt x="35996" y="129633"/>
                  </a:lnTo>
                  <a:lnTo>
                    <a:pt x="45197" y="133819"/>
                  </a:lnTo>
                  <a:lnTo>
                    <a:pt x="54818" y="136202"/>
                  </a:lnTo>
                  <a:lnTo>
                    <a:pt x="64726" y="136504"/>
                  </a:lnTo>
                  <a:lnTo>
                    <a:pt x="74665" y="134740"/>
                  </a:lnTo>
                  <a:lnTo>
                    <a:pt x="84265" y="130965"/>
                  </a:lnTo>
                  <a:lnTo>
                    <a:pt x="93339" y="125424"/>
                  </a:lnTo>
                  <a:lnTo>
                    <a:pt x="101397" y="118467"/>
                  </a:lnTo>
                  <a:lnTo>
                    <a:pt x="107600" y="110443"/>
                  </a:lnTo>
                  <a:lnTo>
                    <a:pt x="111652" y="101645"/>
                  </a:lnTo>
                  <a:lnTo>
                    <a:pt x="113575" y="92301"/>
                  </a:lnTo>
                  <a:lnTo>
                    <a:pt x="113436" y="82577"/>
                  </a:lnTo>
                  <a:lnTo>
                    <a:pt x="111492" y="72596"/>
                  </a:lnTo>
                  <a:lnTo>
                    <a:pt x="108105" y="62606"/>
                  </a:lnTo>
                  <a:lnTo>
                    <a:pt x="103633" y="52972"/>
                  </a:lnTo>
                  <a:lnTo>
                    <a:pt x="98382" y="43870"/>
                  </a:lnTo>
                  <a:lnTo>
                    <a:pt x="92890" y="35595"/>
                  </a:lnTo>
                  <a:lnTo>
                    <a:pt x="87390" y="27834"/>
                  </a:lnTo>
                  <a:lnTo>
                    <a:pt x="81404" y="19904"/>
                  </a:lnTo>
                  <a:lnTo>
                    <a:pt x="7399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261586" y="1189720"/>
              <a:ext cx="118270" cy="162689"/>
            </a:xfrm>
            <a:custGeom>
              <a:avLst/>
              <a:gdLst/>
              <a:ahLst/>
              <a:cxnLst/>
              <a:rect l="0" t="0" r="0" b="0"/>
              <a:pathLst>
                <a:path w="118270" h="162689">
                  <a:moveTo>
                    <a:pt x="2455" y="94756"/>
                  </a:moveTo>
                  <a:lnTo>
                    <a:pt x="8322" y="103558"/>
                  </a:lnTo>
                  <a:lnTo>
                    <a:pt x="13887" y="111904"/>
                  </a:lnTo>
                  <a:lnTo>
                    <a:pt x="19682" y="120603"/>
                  </a:lnTo>
                  <a:lnTo>
                    <a:pt x="25589" y="129724"/>
                  </a:lnTo>
                  <a:lnTo>
                    <a:pt x="31271" y="139219"/>
                  </a:lnTo>
                  <a:lnTo>
                    <a:pt x="36492" y="148969"/>
                  </a:lnTo>
                  <a:lnTo>
                    <a:pt x="39345" y="157413"/>
                  </a:lnTo>
                  <a:lnTo>
                    <a:pt x="38151" y="162062"/>
                  </a:lnTo>
                  <a:lnTo>
                    <a:pt x="34597" y="162688"/>
                  </a:lnTo>
                  <a:lnTo>
                    <a:pt x="29945" y="160258"/>
                  </a:lnTo>
                  <a:lnTo>
                    <a:pt x="25009" y="155531"/>
                  </a:lnTo>
                  <a:lnTo>
                    <a:pt x="20192" y="149088"/>
                  </a:lnTo>
                  <a:lnTo>
                    <a:pt x="15630" y="141394"/>
                  </a:lnTo>
                  <a:lnTo>
                    <a:pt x="11327" y="132813"/>
                  </a:lnTo>
                  <a:lnTo>
                    <a:pt x="7253" y="123610"/>
                  </a:lnTo>
                  <a:lnTo>
                    <a:pt x="3685" y="113978"/>
                  </a:lnTo>
                  <a:lnTo>
                    <a:pt x="1191" y="104055"/>
                  </a:lnTo>
                  <a:lnTo>
                    <a:pt x="0" y="93933"/>
                  </a:lnTo>
                  <a:lnTo>
                    <a:pt x="183" y="83677"/>
                  </a:lnTo>
                  <a:lnTo>
                    <a:pt x="1826" y="73332"/>
                  </a:lnTo>
                  <a:lnTo>
                    <a:pt x="4827" y="62934"/>
                  </a:lnTo>
                  <a:lnTo>
                    <a:pt x="9112" y="52833"/>
                  </a:lnTo>
                  <a:lnTo>
                    <a:pt x="14729" y="43656"/>
                  </a:lnTo>
                  <a:lnTo>
                    <a:pt x="21579" y="35670"/>
                  </a:lnTo>
                  <a:lnTo>
                    <a:pt x="29448" y="28817"/>
                  </a:lnTo>
                  <a:lnTo>
                    <a:pt x="38100" y="22898"/>
                  </a:lnTo>
                  <a:lnTo>
                    <a:pt x="47325" y="17697"/>
                  </a:lnTo>
                  <a:lnTo>
                    <a:pt x="57081" y="13171"/>
                  </a:lnTo>
                  <a:lnTo>
                    <a:pt x="68754" y="9011"/>
                  </a:lnTo>
                  <a:lnTo>
                    <a:pt x="86717" y="4848"/>
                  </a:lnTo>
                  <a:lnTo>
                    <a:pt x="1182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648911" y="1221305"/>
              <a:ext cx="310012" cy="159036"/>
            </a:xfrm>
            <a:custGeom>
              <a:avLst/>
              <a:gdLst/>
              <a:ahLst/>
              <a:cxnLst/>
              <a:rect l="0" t="0" r="0" b="0"/>
              <a:pathLst>
                <a:path w="310012" h="159036">
                  <a:moveTo>
                    <a:pt x="4685" y="10529"/>
                  </a:moveTo>
                  <a:lnTo>
                    <a:pt x="4618" y="22197"/>
                  </a:lnTo>
                  <a:lnTo>
                    <a:pt x="3977" y="32685"/>
                  </a:lnTo>
                  <a:lnTo>
                    <a:pt x="2690" y="42987"/>
                  </a:lnTo>
                  <a:lnTo>
                    <a:pt x="1176" y="53289"/>
                  </a:lnTo>
                  <a:lnTo>
                    <a:pt x="156" y="63632"/>
                  </a:lnTo>
                  <a:lnTo>
                    <a:pt x="0" y="74017"/>
                  </a:lnTo>
                  <a:lnTo>
                    <a:pt x="901" y="84273"/>
                  </a:lnTo>
                  <a:lnTo>
                    <a:pt x="3035" y="94082"/>
                  </a:lnTo>
                  <a:lnTo>
                    <a:pt x="6365" y="103309"/>
                  </a:lnTo>
                  <a:lnTo>
                    <a:pt x="10704" y="111979"/>
                  </a:lnTo>
                  <a:lnTo>
                    <a:pt x="15825" y="120188"/>
                  </a:lnTo>
                  <a:lnTo>
                    <a:pt x="21532" y="128031"/>
                  </a:lnTo>
                  <a:lnTo>
                    <a:pt x="27990" y="135113"/>
                  </a:lnTo>
                  <a:lnTo>
                    <a:pt x="35687" y="140585"/>
                  </a:lnTo>
                  <a:lnTo>
                    <a:pt x="44785" y="144110"/>
                  </a:lnTo>
                  <a:lnTo>
                    <a:pt x="54827" y="145663"/>
                  </a:lnTo>
                  <a:lnTo>
                    <a:pt x="64952" y="145268"/>
                  </a:lnTo>
                  <a:lnTo>
                    <a:pt x="74649" y="143148"/>
                  </a:lnTo>
                  <a:lnTo>
                    <a:pt x="83769" y="139642"/>
                  </a:lnTo>
                  <a:lnTo>
                    <a:pt x="92346" y="135088"/>
                  </a:lnTo>
                  <a:lnTo>
                    <a:pt x="100479" y="129769"/>
                  </a:lnTo>
                  <a:lnTo>
                    <a:pt x="108110" y="123744"/>
                  </a:lnTo>
                  <a:lnTo>
                    <a:pt x="115023" y="116869"/>
                  </a:lnTo>
                  <a:lnTo>
                    <a:pt x="121175" y="109167"/>
                  </a:lnTo>
                  <a:lnTo>
                    <a:pt x="127203" y="101999"/>
                  </a:lnTo>
                  <a:lnTo>
                    <a:pt x="133849" y="98707"/>
                  </a:lnTo>
                  <a:lnTo>
                    <a:pt x="140398" y="100571"/>
                  </a:lnTo>
                  <a:lnTo>
                    <a:pt x="145967" y="105615"/>
                  </a:lnTo>
                  <a:lnTo>
                    <a:pt x="151003" y="112370"/>
                  </a:lnTo>
                  <a:lnTo>
                    <a:pt x="156455" y="119848"/>
                  </a:lnTo>
                  <a:lnTo>
                    <a:pt x="162820" y="127509"/>
                  </a:lnTo>
                  <a:lnTo>
                    <a:pt x="170170" y="134962"/>
                  </a:lnTo>
                  <a:lnTo>
                    <a:pt x="178378" y="141824"/>
                  </a:lnTo>
                  <a:lnTo>
                    <a:pt x="187258" y="147952"/>
                  </a:lnTo>
                  <a:lnTo>
                    <a:pt x="196638" y="153069"/>
                  </a:lnTo>
                  <a:lnTo>
                    <a:pt x="206377" y="156684"/>
                  </a:lnTo>
                  <a:lnTo>
                    <a:pt x="216362" y="158668"/>
                  </a:lnTo>
                  <a:lnTo>
                    <a:pt x="226353" y="159035"/>
                  </a:lnTo>
                  <a:lnTo>
                    <a:pt x="235987" y="157770"/>
                  </a:lnTo>
                  <a:lnTo>
                    <a:pt x="245092" y="155026"/>
                  </a:lnTo>
                  <a:lnTo>
                    <a:pt x="253511" y="150915"/>
                  </a:lnTo>
                  <a:lnTo>
                    <a:pt x="261021" y="145415"/>
                  </a:lnTo>
                  <a:lnTo>
                    <a:pt x="267590" y="138644"/>
                  </a:lnTo>
                  <a:lnTo>
                    <a:pt x="273341" y="130828"/>
                  </a:lnTo>
                  <a:lnTo>
                    <a:pt x="278446" y="122212"/>
                  </a:lnTo>
                  <a:lnTo>
                    <a:pt x="283070" y="113010"/>
                  </a:lnTo>
                  <a:lnTo>
                    <a:pt x="287347" y="103391"/>
                  </a:lnTo>
                  <a:lnTo>
                    <a:pt x="291380" y="93482"/>
                  </a:lnTo>
                  <a:lnTo>
                    <a:pt x="295241" y="83368"/>
                  </a:lnTo>
                  <a:lnTo>
                    <a:pt x="298817" y="72949"/>
                  </a:lnTo>
                  <a:lnTo>
                    <a:pt x="301839" y="61962"/>
                  </a:lnTo>
                  <a:lnTo>
                    <a:pt x="304204" y="50326"/>
                  </a:lnTo>
                  <a:lnTo>
                    <a:pt x="305964" y="38703"/>
                  </a:lnTo>
                  <a:lnTo>
                    <a:pt x="307419" y="27268"/>
                  </a:lnTo>
                  <a:lnTo>
                    <a:pt x="308695" y="15015"/>
                  </a:lnTo>
                  <a:lnTo>
                    <a:pt x="31001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954309" y="1021264"/>
              <a:ext cx="198476" cy="357970"/>
            </a:xfrm>
            <a:custGeom>
              <a:avLst/>
              <a:gdLst/>
              <a:ahLst/>
              <a:cxnLst/>
              <a:rect l="0" t="0" r="0" b="0"/>
              <a:pathLst>
                <a:path w="198476" h="357970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9"/>
                  </a:lnTo>
                  <a:lnTo>
                    <a:pt x="506" y="39186"/>
                  </a:lnTo>
                  <a:lnTo>
                    <a:pt x="1326" y="52294"/>
                  </a:lnTo>
                  <a:lnTo>
                    <a:pt x="2146" y="67259"/>
                  </a:lnTo>
                  <a:lnTo>
                    <a:pt x="3004" y="83848"/>
                  </a:lnTo>
                  <a:lnTo>
                    <a:pt x="4178" y="101722"/>
                  </a:lnTo>
                  <a:lnTo>
                    <a:pt x="5813" y="120555"/>
                  </a:lnTo>
                  <a:lnTo>
                    <a:pt x="7740" y="140080"/>
                  </a:lnTo>
                  <a:lnTo>
                    <a:pt x="9580" y="160091"/>
                  </a:lnTo>
                  <a:lnTo>
                    <a:pt x="11119" y="180429"/>
                  </a:lnTo>
                  <a:lnTo>
                    <a:pt x="12475" y="200662"/>
                  </a:lnTo>
                  <a:lnTo>
                    <a:pt x="13992" y="220100"/>
                  </a:lnTo>
                  <a:lnTo>
                    <a:pt x="15860" y="238434"/>
                  </a:lnTo>
                  <a:lnTo>
                    <a:pt x="17946" y="255695"/>
                  </a:lnTo>
                  <a:lnTo>
                    <a:pt x="19892" y="272062"/>
                  </a:lnTo>
                  <a:lnTo>
                    <a:pt x="21507" y="287642"/>
                  </a:lnTo>
                  <a:lnTo>
                    <a:pt x="23015" y="299080"/>
                  </a:lnTo>
                  <a:lnTo>
                    <a:pt x="24761" y="302050"/>
                  </a:lnTo>
                  <a:lnTo>
                    <a:pt x="26738" y="297960"/>
                  </a:lnTo>
                  <a:lnTo>
                    <a:pt x="28990" y="289440"/>
                  </a:lnTo>
                  <a:lnTo>
                    <a:pt x="31529" y="278797"/>
                  </a:lnTo>
                  <a:lnTo>
                    <a:pt x="34333" y="267403"/>
                  </a:lnTo>
                  <a:lnTo>
                    <a:pt x="37677" y="256059"/>
                  </a:lnTo>
                  <a:lnTo>
                    <a:pt x="42125" y="245314"/>
                  </a:lnTo>
                  <a:lnTo>
                    <a:pt x="47894" y="235374"/>
                  </a:lnTo>
                  <a:lnTo>
                    <a:pt x="54887" y="226687"/>
                  </a:lnTo>
                  <a:lnTo>
                    <a:pt x="62875" y="220040"/>
                  </a:lnTo>
                  <a:lnTo>
                    <a:pt x="71618" y="215680"/>
                  </a:lnTo>
                  <a:lnTo>
                    <a:pt x="80912" y="213545"/>
                  </a:lnTo>
                  <a:lnTo>
                    <a:pt x="90595" y="213539"/>
                  </a:lnTo>
                  <a:lnTo>
                    <a:pt x="100545" y="215385"/>
                  </a:lnTo>
                  <a:lnTo>
                    <a:pt x="110513" y="218706"/>
                  </a:lnTo>
                  <a:lnTo>
                    <a:pt x="120131" y="223135"/>
                  </a:lnTo>
                  <a:lnTo>
                    <a:pt x="129231" y="228370"/>
                  </a:lnTo>
                  <a:lnTo>
                    <a:pt x="137816" y="234339"/>
                  </a:lnTo>
                  <a:lnTo>
                    <a:pt x="145969" y="241176"/>
                  </a:lnTo>
                  <a:lnTo>
                    <a:pt x="153789" y="248883"/>
                  </a:lnTo>
                  <a:lnTo>
                    <a:pt x="161364" y="257177"/>
                  </a:lnTo>
                  <a:lnTo>
                    <a:pt x="168765" y="265590"/>
                  </a:lnTo>
                  <a:lnTo>
                    <a:pt x="176034" y="273851"/>
                  </a:lnTo>
                  <a:lnTo>
                    <a:pt x="182883" y="282195"/>
                  </a:lnTo>
                  <a:lnTo>
                    <a:pt x="188723" y="291243"/>
                  </a:lnTo>
                  <a:lnTo>
                    <a:pt x="193312" y="301282"/>
                  </a:lnTo>
                  <a:lnTo>
                    <a:pt x="196539" y="311875"/>
                  </a:lnTo>
                  <a:lnTo>
                    <a:pt x="198475" y="323178"/>
                  </a:lnTo>
                  <a:lnTo>
                    <a:pt x="198171" y="337305"/>
                  </a:lnTo>
                  <a:lnTo>
                    <a:pt x="19412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238636" y="1262867"/>
              <a:ext cx="151955" cy="131634"/>
            </a:xfrm>
            <a:custGeom>
              <a:avLst/>
              <a:gdLst/>
              <a:ahLst/>
              <a:cxnLst/>
              <a:rect l="0" t="0" r="0" b="0"/>
              <a:pathLst>
                <a:path w="151955" h="131634">
                  <a:moveTo>
                    <a:pt x="99312" y="74252"/>
                  </a:moveTo>
                  <a:lnTo>
                    <a:pt x="99178" y="59717"/>
                  </a:lnTo>
                  <a:lnTo>
                    <a:pt x="97897" y="47086"/>
                  </a:lnTo>
                  <a:lnTo>
                    <a:pt x="95295" y="35195"/>
                  </a:lnTo>
                  <a:lnTo>
                    <a:pt x="91230" y="24232"/>
                  </a:lnTo>
                  <a:lnTo>
                    <a:pt x="85301" y="14984"/>
                  </a:lnTo>
                  <a:lnTo>
                    <a:pt x="77470" y="7766"/>
                  </a:lnTo>
                  <a:lnTo>
                    <a:pt x="68317" y="2746"/>
                  </a:lnTo>
                  <a:lnTo>
                    <a:pt x="58807" y="190"/>
                  </a:lnTo>
                  <a:lnTo>
                    <a:pt x="49530" y="0"/>
                  </a:lnTo>
                  <a:lnTo>
                    <a:pt x="40697" y="2126"/>
                  </a:lnTo>
                  <a:lnTo>
                    <a:pt x="32312" y="6735"/>
                  </a:lnTo>
                  <a:lnTo>
                    <a:pt x="24314" y="13688"/>
                  </a:lnTo>
                  <a:lnTo>
                    <a:pt x="16944" y="22761"/>
                  </a:lnTo>
                  <a:lnTo>
                    <a:pt x="10738" y="33815"/>
                  </a:lnTo>
                  <a:lnTo>
                    <a:pt x="5899" y="46573"/>
                  </a:lnTo>
                  <a:lnTo>
                    <a:pt x="2478" y="60358"/>
                  </a:lnTo>
                  <a:lnTo>
                    <a:pt x="548" y="74215"/>
                  </a:lnTo>
                  <a:lnTo>
                    <a:pt x="0" y="87595"/>
                  </a:lnTo>
                  <a:lnTo>
                    <a:pt x="920" y="100015"/>
                  </a:lnTo>
                  <a:lnTo>
                    <a:pt x="3657" y="110906"/>
                  </a:lnTo>
                  <a:lnTo>
                    <a:pt x="8233" y="120099"/>
                  </a:lnTo>
                  <a:lnTo>
                    <a:pt x="14236" y="127118"/>
                  </a:lnTo>
                  <a:lnTo>
                    <a:pt x="21021" y="131036"/>
                  </a:lnTo>
                  <a:lnTo>
                    <a:pt x="28131" y="131633"/>
                  </a:lnTo>
                  <a:lnTo>
                    <a:pt x="35173" y="129291"/>
                  </a:lnTo>
                  <a:lnTo>
                    <a:pt x="41742" y="124605"/>
                  </a:lnTo>
                  <a:lnTo>
                    <a:pt x="47672" y="118163"/>
                  </a:lnTo>
                  <a:lnTo>
                    <a:pt x="52992" y="110453"/>
                  </a:lnTo>
                  <a:lnTo>
                    <a:pt x="57807" y="101850"/>
                  </a:lnTo>
                  <a:lnTo>
                    <a:pt x="62250" y="92661"/>
                  </a:lnTo>
                  <a:lnTo>
                    <a:pt x="66931" y="84277"/>
                  </a:lnTo>
                  <a:lnTo>
                    <a:pt x="72683" y="79839"/>
                  </a:lnTo>
                  <a:lnTo>
                    <a:pt x="79126" y="80357"/>
                  </a:lnTo>
                  <a:lnTo>
                    <a:pt x="85472" y="83699"/>
                  </a:lnTo>
                  <a:lnTo>
                    <a:pt x="92049" y="88018"/>
                  </a:lnTo>
                  <a:lnTo>
                    <a:pt x="99628" y="91745"/>
                  </a:lnTo>
                  <a:lnTo>
                    <a:pt x="108529" y="94158"/>
                  </a:lnTo>
                  <a:lnTo>
                    <a:pt x="118084" y="95326"/>
                  </a:lnTo>
                  <a:lnTo>
                    <a:pt x="127798" y="95883"/>
                  </a:lnTo>
                  <a:lnTo>
                    <a:pt x="138526" y="95868"/>
                  </a:lnTo>
                  <a:lnTo>
                    <a:pt x="151954" y="953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438540" y="1063378"/>
              <a:ext cx="25751" cy="357970"/>
            </a:xfrm>
            <a:custGeom>
              <a:avLst/>
              <a:gdLst/>
              <a:ahLst/>
              <a:cxnLst/>
              <a:rect l="0" t="0" r="0" b="0"/>
              <a:pathLst>
                <a:path w="25751" h="357970">
                  <a:moveTo>
                    <a:pt x="4693" y="0"/>
                  </a:moveTo>
                  <a:lnTo>
                    <a:pt x="4625" y="14669"/>
                  </a:lnTo>
                  <a:lnTo>
                    <a:pt x="3986" y="28580"/>
                  </a:lnTo>
                  <a:lnTo>
                    <a:pt x="2698" y="43073"/>
                  </a:lnTo>
                  <a:lnTo>
                    <a:pt x="1184" y="58102"/>
                  </a:lnTo>
                  <a:lnTo>
                    <a:pt x="164" y="73279"/>
                  </a:lnTo>
                  <a:lnTo>
                    <a:pt x="0" y="88359"/>
                  </a:lnTo>
                  <a:lnTo>
                    <a:pt x="554" y="103742"/>
                  </a:lnTo>
                  <a:lnTo>
                    <a:pt x="1392" y="120347"/>
                  </a:lnTo>
                  <a:lnTo>
                    <a:pt x="2220" y="138590"/>
                  </a:lnTo>
                  <a:lnTo>
                    <a:pt x="3080" y="158249"/>
                  </a:lnTo>
                  <a:lnTo>
                    <a:pt x="4256" y="178748"/>
                  </a:lnTo>
                  <a:lnTo>
                    <a:pt x="5892" y="199643"/>
                  </a:lnTo>
                  <a:lnTo>
                    <a:pt x="7820" y="220368"/>
                  </a:lnTo>
                  <a:lnTo>
                    <a:pt x="9660" y="240196"/>
                  </a:lnTo>
                  <a:lnTo>
                    <a:pt x="11199" y="258816"/>
                  </a:lnTo>
                  <a:lnTo>
                    <a:pt x="12555" y="276113"/>
                  </a:lnTo>
                  <a:lnTo>
                    <a:pt x="14072" y="291978"/>
                  </a:lnTo>
                  <a:lnTo>
                    <a:pt x="15941" y="306493"/>
                  </a:lnTo>
                  <a:lnTo>
                    <a:pt x="18035" y="319438"/>
                  </a:lnTo>
                  <a:lnTo>
                    <a:pt x="20207" y="331472"/>
                  </a:lnTo>
                  <a:lnTo>
                    <a:pt x="22651" y="343656"/>
                  </a:lnTo>
                  <a:lnTo>
                    <a:pt x="2575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253720" y="1158134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42114"/>
                  </a:moveTo>
                  <a:lnTo>
                    <a:pt x="328043" y="39247"/>
                  </a:lnTo>
                  <a:lnTo>
                    <a:pt x="319057" y="37106"/>
                  </a:lnTo>
                  <a:lnTo>
                    <a:pt x="309057" y="35502"/>
                  </a:lnTo>
                  <a:lnTo>
                    <a:pt x="297903" y="34322"/>
                  </a:lnTo>
                  <a:lnTo>
                    <a:pt x="285444" y="33473"/>
                  </a:lnTo>
                  <a:lnTo>
                    <a:pt x="271727" y="32871"/>
                  </a:lnTo>
                  <a:lnTo>
                    <a:pt x="256791" y="32284"/>
                  </a:lnTo>
                  <a:lnTo>
                    <a:pt x="240565" y="31351"/>
                  </a:lnTo>
                  <a:lnTo>
                    <a:pt x="223130" y="29905"/>
                  </a:lnTo>
                  <a:lnTo>
                    <a:pt x="204525" y="27948"/>
                  </a:lnTo>
                  <a:lnTo>
                    <a:pt x="184674" y="25564"/>
                  </a:lnTo>
                  <a:lnTo>
                    <a:pt x="163656" y="22853"/>
                  </a:lnTo>
                  <a:lnTo>
                    <a:pt x="141830" y="20068"/>
                  </a:lnTo>
                  <a:lnTo>
                    <a:pt x="119727" y="17585"/>
                  </a:lnTo>
                  <a:lnTo>
                    <a:pt x="97697" y="15582"/>
                  </a:lnTo>
                  <a:lnTo>
                    <a:pt x="76582" y="13867"/>
                  </a:lnTo>
                  <a:lnTo>
                    <a:pt x="55617" y="11704"/>
                  </a:lnTo>
                  <a:lnTo>
                    <a:pt x="31850" y="77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1" name="Freeform 140"/>
          <p:cNvSpPr/>
          <p:nvPr/>
        </p:nvSpPr>
        <p:spPr>
          <a:xfrm>
            <a:off x="231626" y="1916362"/>
            <a:ext cx="9349308" cy="514207"/>
          </a:xfrm>
          <a:custGeom>
            <a:avLst/>
            <a:gdLst/>
            <a:ahLst/>
            <a:cxnLst/>
            <a:rect l="0" t="0" r="0" b="0"/>
            <a:pathLst>
              <a:path w="9349308" h="514207">
                <a:moveTo>
                  <a:pt x="9349307" y="273565"/>
                </a:moveTo>
                <a:lnTo>
                  <a:pt x="9343372" y="279500"/>
                </a:lnTo>
                <a:lnTo>
                  <a:pt x="9337168" y="285704"/>
                </a:lnTo>
                <a:lnTo>
                  <a:pt x="9330077" y="292795"/>
                </a:lnTo>
                <a:lnTo>
                  <a:pt x="9322309" y="300563"/>
                </a:lnTo>
                <a:lnTo>
                  <a:pt x="9314312" y="308561"/>
                </a:lnTo>
                <a:lnTo>
                  <a:pt x="9306356" y="316507"/>
                </a:lnTo>
                <a:lnTo>
                  <a:pt x="9298064" y="324454"/>
                </a:lnTo>
                <a:lnTo>
                  <a:pt x="9288524" y="332695"/>
                </a:lnTo>
                <a:lnTo>
                  <a:pt x="9277341" y="341381"/>
                </a:lnTo>
                <a:lnTo>
                  <a:pt x="9265068" y="350349"/>
                </a:lnTo>
                <a:lnTo>
                  <a:pt x="9252898" y="359222"/>
                </a:lnTo>
                <a:lnTo>
                  <a:pt x="9241526" y="367785"/>
                </a:lnTo>
                <a:lnTo>
                  <a:pt x="9230958" y="375993"/>
                </a:lnTo>
                <a:lnTo>
                  <a:pt x="9220802" y="383886"/>
                </a:lnTo>
                <a:lnTo>
                  <a:pt x="9210756" y="391527"/>
                </a:lnTo>
                <a:lnTo>
                  <a:pt x="9200840" y="398980"/>
                </a:lnTo>
                <a:lnTo>
                  <a:pt x="9191315" y="406299"/>
                </a:lnTo>
                <a:lnTo>
                  <a:pt x="9182303" y="413522"/>
                </a:lnTo>
                <a:lnTo>
                  <a:pt x="9173620" y="420680"/>
                </a:lnTo>
                <a:lnTo>
                  <a:pt x="9164876" y="427792"/>
                </a:lnTo>
                <a:lnTo>
                  <a:pt x="9155844" y="434870"/>
                </a:lnTo>
                <a:lnTo>
                  <a:pt x="9146473" y="441758"/>
                </a:lnTo>
                <a:lnTo>
                  <a:pt x="9136796" y="448157"/>
                </a:lnTo>
                <a:lnTo>
                  <a:pt x="9126876" y="453947"/>
                </a:lnTo>
                <a:lnTo>
                  <a:pt x="9116773" y="459326"/>
                </a:lnTo>
                <a:lnTo>
                  <a:pt x="9106537" y="464705"/>
                </a:lnTo>
                <a:lnTo>
                  <a:pt x="9096203" y="470322"/>
                </a:lnTo>
                <a:lnTo>
                  <a:pt x="9085638" y="476079"/>
                </a:lnTo>
                <a:lnTo>
                  <a:pt x="9074553" y="481644"/>
                </a:lnTo>
                <a:lnTo>
                  <a:pt x="9062837" y="486834"/>
                </a:lnTo>
                <a:lnTo>
                  <a:pt x="9050698" y="491624"/>
                </a:lnTo>
                <a:lnTo>
                  <a:pt x="9038548" y="496067"/>
                </a:lnTo>
                <a:lnTo>
                  <a:pt x="9026618" y="500235"/>
                </a:lnTo>
                <a:lnTo>
                  <a:pt x="9014318" y="504033"/>
                </a:lnTo>
                <a:lnTo>
                  <a:pt x="9000396" y="507212"/>
                </a:lnTo>
                <a:lnTo>
                  <a:pt x="8984295" y="509685"/>
                </a:lnTo>
                <a:lnTo>
                  <a:pt x="8966582" y="511516"/>
                </a:lnTo>
                <a:lnTo>
                  <a:pt x="8948535" y="512828"/>
                </a:lnTo>
                <a:lnTo>
                  <a:pt x="8930958" y="513743"/>
                </a:lnTo>
                <a:lnTo>
                  <a:pt x="8914276" y="514206"/>
                </a:lnTo>
                <a:lnTo>
                  <a:pt x="8898780" y="513993"/>
                </a:lnTo>
                <a:lnTo>
                  <a:pt x="8884474" y="513039"/>
                </a:lnTo>
                <a:lnTo>
                  <a:pt x="8871022" y="511586"/>
                </a:lnTo>
                <a:lnTo>
                  <a:pt x="8857892" y="510073"/>
                </a:lnTo>
                <a:lnTo>
                  <a:pt x="8844756" y="508751"/>
                </a:lnTo>
                <a:lnTo>
                  <a:pt x="8831638" y="507373"/>
                </a:lnTo>
                <a:lnTo>
                  <a:pt x="8818825" y="505309"/>
                </a:lnTo>
                <a:lnTo>
                  <a:pt x="8806457" y="502251"/>
                </a:lnTo>
                <a:lnTo>
                  <a:pt x="8794369" y="498213"/>
                </a:lnTo>
                <a:lnTo>
                  <a:pt x="8782188" y="493353"/>
                </a:lnTo>
                <a:lnTo>
                  <a:pt x="8769698" y="487858"/>
                </a:lnTo>
                <a:lnTo>
                  <a:pt x="8756850" y="481897"/>
                </a:lnTo>
                <a:lnTo>
                  <a:pt x="8743686" y="475604"/>
                </a:lnTo>
                <a:lnTo>
                  <a:pt x="8730271" y="469079"/>
                </a:lnTo>
                <a:lnTo>
                  <a:pt x="8716668" y="462395"/>
                </a:lnTo>
                <a:lnTo>
                  <a:pt x="8702930" y="455601"/>
                </a:lnTo>
                <a:lnTo>
                  <a:pt x="8689097" y="448729"/>
                </a:lnTo>
                <a:lnTo>
                  <a:pt x="8675198" y="441639"/>
                </a:lnTo>
                <a:lnTo>
                  <a:pt x="8661254" y="434039"/>
                </a:lnTo>
                <a:lnTo>
                  <a:pt x="8647283" y="425813"/>
                </a:lnTo>
                <a:lnTo>
                  <a:pt x="8633460" y="416999"/>
                </a:lnTo>
                <a:lnTo>
                  <a:pt x="8620099" y="407704"/>
                </a:lnTo>
                <a:lnTo>
                  <a:pt x="8607329" y="398042"/>
                </a:lnTo>
                <a:lnTo>
                  <a:pt x="8594956" y="388114"/>
                </a:lnTo>
                <a:lnTo>
                  <a:pt x="8582574" y="377996"/>
                </a:lnTo>
                <a:lnTo>
                  <a:pt x="8569945" y="367752"/>
                </a:lnTo>
                <a:lnTo>
                  <a:pt x="8557004" y="357585"/>
                </a:lnTo>
                <a:lnTo>
                  <a:pt x="8543776" y="347832"/>
                </a:lnTo>
                <a:lnTo>
                  <a:pt x="8530318" y="338638"/>
                </a:lnTo>
                <a:lnTo>
                  <a:pt x="8516686" y="329819"/>
                </a:lnTo>
                <a:lnTo>
                  <a:pt x="8502929" y="320977"/>
                </a:lnTo>
                <a:lnTo>
                  <a:pt x="8489082" y="311877"/>
                </a:lnTo>
                <a:lnTo>
                  <a:pt x="8475175" y="302458"/>
                </a:lnTo>
                <a:lnTo>
                  <a:pt x="8461224" y="292749"/>
                </a:lnTo>
                <a:lnTo>
                  <a:pt x="8447245" y="282811"/>
                </a:lnTo>
                <a:lnTo>
                  <a:pt x="8433248" y="272866"/>
                </a:lnTo>
                <a:lnTo>
                  <a:pt x="8419236" y="263268"/>
                </a:lnTo>
                <a:lnTo>
                  <a:pt x="8405215" y="254182"/>
                </a:lnTo>
                <a:lnTo>
                  <a:pt x="8391189" y="245438"/>
                </a:lnTo>
                <a:lnTo>
                  <a:pt x="8377160" y="236646"/>
                </a:lnTo>
                <a:lnTo>
                  <a:pt x="8363126" y="227589"/>
                </a:lnTo>
                <a:lnTo>
                  <a:pt x="8349092" y="218539"/>
                </a:lnTo>
                <a:lnTo>
                  <a:pt x="8335056" y="210142"/>
                </a:lnTo>
                <a:lnTo>
                  <a:pt x="8321020" y="202711"/>
                </a:lnTo>
                <a:lnTo>
                  <a:pt x="8306983" y="196078"/>
                </a:lnTo>
                <a:lnTo>
                  <a:pt x="8292946" y="189782"/>
                </a:lnTo>
                <a:lnTo>
                  <a:pt x="8278909" y="183513"/>
                </a:lnTo>
                <a:lnTo>
                  <a:pt x="8264871" y="177302"/>
                </a:lnTo>
                <a:lnTo>
                  <a:pt x="8250833" y="171424"/>
                </a:lnTo>
                <a:lnTo>
                  <a:pt x="8236795" y="166026"/>
                </a:lnTo>
                <a:lnTo>
                  <a:pt x="8222757" y="161265"/>
                </a:lnTo>
                <a:lnTo>
                  <a:pt x="8208719" y="157372"/>
                </a:lnTo>
                <a:lnTo>
                  <a:pt x="8194682" y="154383"/>
                </a:lnTo>
                <a:lnTo>
                  <a:pt x="8180643" y="152020"/>
                </a:lnTo>
                <a:lnTo>
                  <a:pt x="8166606" y="149812"/>
                </a:lnTo>
                <a:lnTo>
                  <a:pt x="8152553" y="147474"/>
                </a:lnTo>
                <a:lnTo>
                  <a:pt x="8137997" y="145070"/>
                </a:lnTo>
                <a:lnTo>
                  <a:pt x="8122015" y="142909"/>
                </a:lnTo>
                <a:lnTo>
                  <a:pt x="8104235" y="141163"/>
                </a:lnTo>
                <a:lnTo>
                  <a:pt x="8085412" y="140008"/>
                </a:lnTo>
                <a:lnTo>
                  <a:pt x="8067077" y="139690"/>
                </a:lnTo>
                <a:lnTo>
                  <a:pt x="8050079" y="140259"/>
                </a:lnTo>
                <a:lnTo>
                  <a:pt x="8034415" y="141609"/>
                </a:lnTo>
                <a:lnTo>
                  <a:pt x="8019602" y="143579"/>
                </a:lnTo>
                <a:lnTo>
                  <a:pt x="8005237" y="146012"/>
                </a:lnTo>
                <a:lnTo>
                  <a:pt x="7991251" y="148779"/>
                </a:lnTo>
                <a:lnTo>
                  <a:pt x="7977830" y="151781"/>
                </a:lnTo>
                <a:lnTo>
                  <a:pt x="7965045" y="154947"/>
                </a:lnTo>
                <a:lnTo>
                  <a:pt x="7952675" y="158224"/>
                </a:lnTo>
                <a:lnTo>
                  <a:pt x="7940302" y="161578"/>
                </a:lnTo>
                <a:lnTo>
                  <a:pt x="7927686" y="164987"/>
                </a:lnTo>
                <a:lnTo>
                  <a:pt x="7914924" y="168599"/>
                </a:lnTo>
                <a:lnTo>
                  <a:pt x="7902351" y="172710"/>
                </a:lnTo>
                <a:lnTo>
                  <a:pt x="7890149" y="177441"/>
                </a:lnTo>
                <a:lnTo>
                  <a:pt x="7878345" y="182755"/>
                </a:lnTo>
                <a:lnTo>
                  <a:pt x="7866886" y="188547"/>
                </a:lnTo>
                <a:lnTo>
                  <a:pt x="7855697" y="194703"/>
                </a:lnTo>
                <a:lnTo>
                  <a:pt x="7844709" y="201125"/>
                </a:lnTo>
                <a:lnTo>
                  <a:pt x="7833864" y="207735"/>
                </a:lnTo>
                <a:lnTo>
                  <a:pt x="7823121" y="214476"/>
                </a:lnTo>
                <a:lnTo>
                  <a:pt x="7812446" y="221307"/>
                </a:lnTo>
                <a:lnTo>
                  <a:pt x="7801818" y="228199"/>
                </a:lnTo>
                <a:lnTo>
                  <a:pt x="7791219" y="235133"/>
                </a:lnTo>
                <a:lnTo>
                  <a:pt x="7780473" y="242095"/>
                </a:lnTo>
                <a:lnTo>
                  <a:pt x="7769266" y="249075"/>
                </a:lnTo>
                <a:lnTo>
                  <a:pt x="7757470" y="256069"/>
                </a:lnTo>
                <a:lnTo>
                  <a:pt x="7745274" y="263071"/>
                </a:lnTo>
                <a:lnTo>
                  <a:pt x="7733089" y="270078"/>
                </a:lnTo>
                <a:lnTo>
                  <a:pt x="7721148" y="277085"/>
                </a:lnTo>
                <a:lnTo>
                  <a:pt x="7709349" y="283926"/>
                </a:lnTo>
                <a:lnTo>
                  <a:pt x="7697362" y="290294"/>
                </a:lnTo>
                <a:lnTo>
                  <a:pt x="7685004" y="296062"/>
                </a:lnTo>
                <a:lnTo>
                  <a:pt x="7672417" y="301427"/>
                </a:lnTo>
                <a:lnTo>
                  <a:pt x="7659961" y="306796"/>
                </a:lnTo>
                <a:lnTo>
                  <a:pt x="7647834" y="312412"/>
                </a:lnTo>
                <a:lnTo>
                  <a:pt x="7635909" y="318338"/>
                </a:lnTo>
                <a:lnTo>
                  <a:pt x="7623837" y="324548"/>
                </a:lnTo>
                <a:lnTo>
                  <a:pt x="7611422" y="330989"/>
                </a:lnTo>
                <a:lnTo>
                  <a:pt x="7598796" y="337603"/>
                </a:lnTo>
                <a:lnTo>
                  <a:pt x="7586313" y="344342"/>
                </a:lnTo>
                <a:lnTo>
                  <a:pt x="7574172" y="351166"/>
                </a:lnTo>
                <a:lnTo>
                  <a:pt x="7562409" y="357882"/>
                </a:lnTo>
                <a:lnTo>
                  <a:pt x="7550978" y="364165"/>
                </a:lnTo>
                <a:lnTo>
                  <a:pt x="7539802" y="369872"/>
                </a:lnTo>
                <a:lnTo>
                  <a:pt x="7528653" y="375026"/>
                </a:lnTo>
                <a:lnTo>
                  <a:pt x="7517167" y="379721"/>
                </a:lnTo>
                <a:lnTo>
                  <a:pt x="7505176" y="384067"/>
                </a:lnTo>
                <a:lnTo>
                  <a:pt x="7492679" y="388155"/>
                </a:lnTo>
                <a:lnTo>
                  <a:pt x="7479758" y="392062"/>
                </a:lnTo>
                <a:lnTo>
                  <a:pt x="7466514" y="395841"/>
                </a:lnTo>
                <a:lnTo>
                  <a:pt x="7453196" y="399534"/>
                </a:lnTo>
                <a:lnTo>
                  <a:pt x="7440182" y="403166"/>
                </a:lnTo>
                <a:lnTo>
                  <a:pt x="7427649" y="406754"/>
                </a:lnTo>
                <a:lnTo>
                  <a:pt x="7415436" y="410146"/>
                </a:lnTo>
                <a:lnTo>
                  <a:pt x="7403163" y="413045"/>
                </a:lnTo>
                <a:lnTo>
                  <a:pt x="7390607" y="415326"/>
                </a:lnTo>
                <a:lnTo>
                  <a:pt x="7377714" y="417026"/>
                </a:lnTo>
                <a:lnTo>
                  <a:pt x="7364519" y="418250"/>
                </a:lnTo>
                <a:lnTo>
                  <a:pt x="7351083" y="419111"/>
                </a:lnTo>
                <a:lnTo>
                  <a:pt x="7337466" y="419707"/>
                </a:lnTo>
                <a:lnTo>
                  <a:pt x="7323717" y="420116"/>
                </a:lnTo>
                <a:lnTo>
                  <a:pt x="7309878" y="420389"/>
                </a:lnTo>
                <a:lnTo>
                  <a:pt x="7295974" y="420404"/>
                </a:lnTo>
                <a:lnTo>
                  <a:pt x="7282027" y="419882"/>
                </a:lnTo>
                <a:lnTo>
                  <a:pt x="7268045" y="418713"/>
                </a:lnTo>
                <a:lnTo>
                  <a:pt x="7253875" y="416945"/>
                </a:lnTo>
                <a:lnTo>
                  <a:pt x="7239216" y="414686"/>
                </a:lnTo>
                <a:lnTo>
                  <a:pt x="7223948" y="412056"/>
                </a:lnTo>
                <a:lnTo>
                  <a:pt x="7208270" y="409154"/>
                </a:lnTo>
                <a:lnTo>
                  <a:pt x="7192592" y="406061"/>
                </a:lnTo>
                <a:lnTo>
                  <a:pt x="7177157" y="402830"/>
                </a:lnTo>
                <a:lnTo>
                  <a:pt x="7162029" y="399339"/>
                </a:lnTo>
                <a:lnTo>
                  <a:pt x="7147186" y="395310"/>
                </a:lnTo>
                <a:lnTo>
                  <a:pt x="7132567" y="390639"/>
                </a:lnTo>
                <a:lnTo>
                  <a:pt x="7117952" y="385534"/>
                </a:lnTo>
                <a:lnTo>
                  <a:pt x="7102987" y="380416"/>
                </a:lnTo>
                <a:lnTo>
                  <a:pt x="7087510" y="375525"/>
                </a:lnTo>
                <a:lnTo>
                  <a:pt x="7071690" y="370767"/>
                </a:lnTo>
                <a:lnTo>
                  <a:pt x="7055915" y="365813"/>
                </a:lnTo>
                <a:lnTo>
                  <a:pt x="7040416" y="360480"/>
                </a:lnTo>
                <a:lnTo>
                  <a:pt x="7025245" y="354745"/>
                </a:lnTo>
                <a:lnTo>
                  <a:pt x="7010373" y="348663"/>
                </a:lnTo>
                <a:lnTo>
                  <a:pt x="6995735" y="342308"/>
                </a:lnTo>
                <a:lnTo>
                  <a:pt x="6981108" y="335752"/>
                </a:lnTo>
                <a:lnTo>
                  <a:pt x="6966134" y="329052"/>
                </a:lnTo>
                <a:lnTo>
                  <a:pt x="6950651" y="322245"/>
                </a:lnTo>
                <a:lnTo>
                  <a:pt x="6934828" y="315201"/>
                </a:lnTo>
                <a:lnTo>
                  <a:pt x="6919051" y="307632"/>
                </a:lnTo>
                <a:lnTo>
                  <a:pt x="6903545" y="299427"/>
                </a:lnTo>
                <a:lnTo>
                  <a:pt x="6888200" y="290627"/>
                </a:lnTo>
                <a:lnTo>
                  <a:pt x="6872679" y="281342"/>
                </a:lnTo>
                <a:lnTo>
                  <a:pt x="6856792" y="271691"/>
                </a:lnTo>
                <a:lnTo>
                  <a:pt x="6840510" y="261940"/>
                </a:lnTo>
                <a:lnTo>
                  <a:pt x="6823888" y="252474"/>
                </a:lnTo>
                <a:lnTo>
                  <a:pt x="6806998" y="243475"/>
                </a:lnTo>
                <a:lnTo>
                  <a:pt x="6789908" y="234790"/>
                </a:lnTo>
                <a:lnTo>
                  <a:pt x="6772675" y="226038"/>
                </a:lnTo>
                <a:lnTo>
                  <a:pt x="6755342" y="217003"/>
                </a:lnTo>
                <a:lnTo>
                  <a:pt x="6737940" y="207798"/>
                </a:lnTo>
                <a:lnTo>
                  <a:pt x="6720492" y="198764"/>
                </a:lnTo>
                <a:lnTo>
                  <a:pt x="6703010" y="190088"/>
                </a:lnTo>
                <a:lnTo>
                  <a:pt x="6685507" y="181634"/>
                </a:lnTo>
                <a:lnTo>
                  <a:pt x="6667990" y="173045"/>
                </a:lnTo>
                <a:lnTo>
                  <a:pt x="6650461" y="164123"/>
                </a:lnTo>
                <a:lnTo>
                  <a:pt x="6632927" y="154995"/>
                </a:lnTo>
                <a:lnTo>
                  <a:pt x="6615389" y="146014"/>
                </a:lnTo>
                <a:lnTo>
                  <a:pt x="6597847" y="137382"/>
                </a:lnTo>
                <a:lnTo>
                  <a:pt x="6580304" y="129298"/>
                </a:lnTo>
                <a:lnTo>
                  <a:pt x="6562760" y="122022"/>
                </a:lnTo>
                <a:lnTo>
                  <a:pt x="6545214" y="115607"/>
                </a:lnTo>
                <a:lnTo>
                  <a:pt x="6527667" y="109792"/>
                </a:lnTo>
                <a:lnTo>
                  <a:pt x="6510121" y="104112"/>
                </a:lnTo>
                <a:lnTo>
                  <a:pt x="6492574" y="98290"/>
                </a:lnTo>
                <a:lnTo>
                  <a:pt x="6475026" y="92393"/>
                </a:lnTo>
                <a:lnTo>
                  <a:pt x="6457479" y="86734"/>
                </a:lnTo>
                <a:lnTo>
                  <a:pt x="6439932" y="81481"/>
                </a:lnTo>
                <a:lnTo>
                  <a:pt x="6422385" y="76649"/>
                </a:lnTo>
                <a:lnTo>
                  <a:pt x="6404837" y="72177"/>
                </a:lnTo>
                <a:lnTo>
                  <a:pt x="6387290" y="67990"/>
                </a:lnTo>
                <a:lnTo>
                  <a:pt x="6369742" y="64179"/>
                </a:lnTo>
                <a:lnTo>
                  <a:pt x="6352194" y="60992"/>
                </a:lnTo>
                <a:lnTo>
                  <a:pt x="6334647" y="58514"/>
                </a:lnTo>
                <a:lnTo>
                  <a:pt x="6317099" y="56679"/>
                </a:lnTo>
                <a:lnTo>
                  <a:pt x="6299552" y="55365"/>
                </a:lnTo>
                <a:lnTo>
                  <a:pt x="6282004" y="54443"/>
                </a:lnTo>
                <a:lnTo>
                  <a:pt x="6264456" y="53806"/>
                </a:lnTo>
                <a:lnTo>
                  <a:pt x="6246909" y="53370"/>
                </a:lnTo>
                <a:lnTo>
                  <a:pt x="6229357" y="53074"/>
                </a:lnTo>
                <a:lnTo>
                  <a:pt x="6211636" y="52874"/>
                </a:lnTo>
                <a:lnTo>
                  <a:pt x="6193441" y="52740"/>
                </a:lnTo>
                <a:lnTo>
                  <a:pt x="6174650" y="52654"/>
                </a:lnTo>
                <a:lnTo>
                  <a:pt x="6155622" y="52766"/>
                </a:lnTo>
                <a:lnTo>
                  <a:pt x="6137075" y="53374"/>
                </a:lnTo>
                <a:lnTo>
                  <a:pt x="6119373" y="54605"/>
                </a:lnTo>
                <a:lnTo>
                  <a:pt x="6102385" y="56585"/>
                </a:lnTo>
                <a:lnTo>
                  <a:pt x="6085678" y="59518"/>
                </a:lnTo>
                <a:lnTo>
                  <a:pt x="6068955" y="63415"/>
                </a:lnTo>
                <a:lnTo>
                  <a:pt x="6052096" y="67980"/>
                </a:lnTo>
                <a:lnTo>
                  <a:pt x="6035077" y="72729"/>
                </a:lnTo>
                <a:lnTo>
                  <a:pt x="6017916" y="77368"/>
                </a:lnTo>
                <a:lnTo>
                  <a:pt x="6000645" y="81955"/>
                </a:lnTo>
                <a:lnTo>
                  <a:pt x="5983289" y="86794"/>
                </a:lnTo>
                <a:lnTo>
                  <a:pt x="5965874" y="92046"/>
                </a:lnTo>
                <a:lnTo>
                  <a:pt x="5948416" y="97556"/>
                </a:lnTo>
                <a:lnTo>
                  <a:pt x="5930929" y="102955"/>
                </a:lnTo>
                <a:lnTo>
                  <a:pt x="5913422" y="108042"/>
                </a:lnTo>
                <a:lnTo>
                  <a:pt x="5895903" y="113103"/>
                </a:lnTo>
                <a:lnTo>
                  <a:pt x="5878374" y="118793"/>
                </a:lnTo>
                <a:lnTo>
                  <a:pt x="5860839" y="125434"/>
                </a:lnTo>
                <a:lnTo>
                  <a:pt x="5843299" y="132861"/>
                </a:lnTo>
                <a:lnTo>
                  <a:pt x="5825758" y="140618"/>
                </a:lnTo>
                <a:lnTo>
                  <a:pt x="5808214" y="148397"/>
                </a:lnTo>
                <a:lnTo>
                  <a:pt x="5790669" y="156231"/>
                </a:lnTo>
                <a:lnTo>
                  <a:pt x="5773123" y="164396"/>
                </a:lnTo>
                <a:lnTo>
                  <a:pt x="5755577" y="173030"/>
                </a:lnTo>
                <a:lnTo>
                  <a:pt x="5738030" y="181963"/>
                </a:lnTo>
                <a:lnTo>
                  <a:pt x="5720484" y="190813"/>
                </a:lnTo>
                <a:lnTo>
                  <a:pt x="5702936" y="199365"/>
                </a:lnTo>
                <a:lnTo>
                  <a:pt x="5685388" y="207736"/>
                </a:lnTo>
                <a:lnTo>
                  <a:pt x="5667841" y="216269"/>
                </a:lnTo>
                <a:lnTo>
                  <a:pt x="5650299" y="225154"/>
                </a:lnTo>
                <a:lnTo>
                  <a:pt x="5632924" y="234258"/>
                </a:lnTo>
                <a:lnTo>
                  <a:pt x="5616024" y="243222"/>
                </a:lnTo>
                <a:lnTo>
                  <a:pt x="5599721" y="251851"/>
                </a:lnTo>
                <a:lnTo>
                  <a:pt x="5583654" y="260274"/>
                </a:lnTo>
                <a:lnTo>
                  <a:pt x="5567107" y="268842"/>
                </a:lnTo>
                <a:lnTo>
                  <a:pt x="5549713" y="277750"/>
                </a:lnTo>
                <a:lnTo>
                  <a:pt x="5531605" y="286869"/>
                </a:lnTo>
                <a:lnTo>
                  <a:pt x="5513217" y="295844"/>
                </a:lnTo>
                <a:lnTo>
                  <a:pt x="5494846" y="304476"/>
                </a:lnTo>
                <a:lnTo>
                  <a:pt x="5476610" y="312730"/>
                </a:lnTo>
                <a:lnTo>
                  <a:pt x="5458534" y="320653"/>
                </a:lnTo>
                <a:lnTo>
                  <a:pt x="5440600" y="328310"/>
                </a:lnTo>
                <a:lnTo>
                  <a:pt x="5422778" y="335605"/>
                </a:lnTo>
                <a:lnTo>
                  <a:pt x="5405038" y="342284"/>
                </a:lnTo>
                <a:lnTo>
                  <a:pt x="5387358" y="348260"/>
                </a:lnTo>
                <a:lnTo>
                  <a:pt x="5369720" y="353596"/>
                </a:lnTo>
                <a:lnTo>
                  <a:pt x="5352112" y="358415"/>
                </a:lnTo>
                <a:lnTo>
                  <a:pt x="5334524" y="362843"/>
                </a:lnTo>
                <a:lnTo>
                  <a:pt x="5316948" y="366987"/>
                </a:lnTo>
                <a:lnTo>
                  <a:pt x="5299382" y="370931"/>
                </a:lnTo>
                <a:lnTo>
                  <a:pt x="5281822" y="374730"/>
                </a:lnTo>
                <a:lnTo>
                  <a:pt x="5264266" y="378266"/>
                </a:lnTo>
                <a:lnTo>
                  <a:pt x="5246713" y="381262"/>
                </a:lnTo>
                <a:lnTo>
                  <a:pt x="5229162" y="383608"/>
                </a:lnTo>
                <a:lnTo>
                  <a:pt x="5211612" y="385352"/>
                </a:lnTo>
                <a:lnTo>
                  <a:pt x="5194062" y="386606"/>
                </a:lnTo>
                <a:lnTo>
                  <a:pt x="5176509" y="387486"/>
                </a:lnTo>
                <a:lnTo>
                  <a:pt x="5158788" y="388095"/>
                </a:lnTo>
                <a:lnTo>
                  <a:pt x="5140592" y="388513"/>
                </a:lnTo>
                <a:lnTo>
                  <a:pt x="5121795" y="388791"/>
                </a:lnTo>
                <a:lnTo>
                  <a:pt x="5102595" y="388810"/>
                </a:lnTo>
                <a:lnTo>
                  <a:pt x="5083399" y="388291"/>
                </a:lnTo>
                <a:lnTo>
                  <a:pt x="5064449" y="387129"/>
                </a:lnTo>
                <a:lnTo>
                  <a:pt x="5045809" y="385534"/>
                </a:lnTo>
                <a:lnTo>
                  <a:pt x="5027453" y="383925"/>
                </a:lnTo>
                <a:lnTo>
                  <a:pt x="5009328" y="382544"/>
                </a:lnTo>
                <a:lnTo>
                  <a:pt x="4991375" y="381296"/>
                </a:lnTo>
                <a:lnTo>
                  <a:pt x="4973548" y="379851"/>
                </a:lnTo>
                <a:lnTo>
                  <a:pt x="4955809" y="378023"/>
                </a:lnTo>
                <a:lnTo>
                  <a:pt x="4938132" y="375625"/>
                </a:lnTo>
                <a:lnTo>
                  <a:pt x="4920497" y="372404"/>
                </a:lnTo>
                <a:lnTo>
                  <a:pt x="4902886" y="368305"/>
                </a:lnTo>
                <a:lnTo>
                  <a:pt x="4885127" y="363433"/>
                </a:lnTo>
                <a:lnTo>
                  <a:pt x="4866904" y="357946"/>
                </a:lnTo>
                <a:lnTo>
                  <a:pt x="4848086" y="351997"/>
                </a:lnTo>
                <a:lnTo>
                  <a:pt x="4828701" y="345716"/>
                </a:lnTo>
                <a:lnTo>
                  <a:pt x="4808849" y="339202"/>
                </a:lnTo>
                <a:lnTo>
                  <a:pt x="4788645" y="332520"/>
                </a:lnTo>
                <a:lnTo>
                  <a:pt x="4768348" y="325560"/>
                </a:lnTo>
                <a:lnTo>
                  <a:pt x="4748342" y="318048"/>
                </a:lnTo>
                <a:lnTo>
                  <a:pt x="4728808" y="309884"/>
                </a:lnTo>
                <a:lnTo>
                  <a:pt x="4709589" y="301283"/>
                </a:lnTo>
                <a:lnTo>
                  <a:pt x="4690304" y="292662"/>
                </a:lnTo>
                <a:lnTo>
                  <a:pt x="4670733" y="284267"/>
                </a:lnTo>
                <a:lnTo>
                  <a:pt x="4650825" y="276003"/>
                </a:lnTo>
                <a:lnTo>
                  <a:pt x="4630614" y="267542"/>
                </a:lnTo>
                <a:lnTo>
                  <a:pt x="4610161" y="258701"/>
                </a:lnTo>
                <a:lnTo>
                  <a:pt x="4589525" y="249458"/>
                </a:lnTo>
                <a:lnTo>
                  <a:pt x="4568759" y="239867"/>
                </a:lnTo>
                <a:lnTo>
                  <a:pt x="4547900" y="230008"/>
                </a:lnTo>
                <a:lnTo>
                  <a:pt x="4526978" y="220116"/>
                </a:lnTo>
                <a:lnTo>
                  <a:pt x="4506012" y="210554"/>
                </a:lnTo>
                <a:lnTo>
                  <a:pt x="4485016" y="201491"/>
                </a:lnTo>
                <a:lnTo>
                  <a:pt x="4464000" y="192763"/>
                </a:lnTo>
                <a:lnTo>
                  <a:pt x="4442971" y="183982"/>
                </a:lnTo>
                <a:lnTo>
                  <a:pt x="4421932" y="174928"/>
                </a:lnTo>
                <a:lnTo>
                  <a:pt x="4400888" y="165709"/>
                </a:lnTo>
                <a:lnTo>
                  <a:pt x="4379839" y="156667"/>
                </a:lnTo>
                <a:lnTo>
                  <a:pt x="4358792" y="147990"/>
                </a:lnTo>
                <a:lnTo>
                  <a:pt x="4337912" y="139705"/>
                </a:lnTo>
                <a:lnTo>
                  <a:pt x="4317506" y="131762"/>
                </a:lnTo>
                <a:lnTo>
                  <a:pt x="4297699" y="124087"/>
                </a:lnTo>
                <a:lnTo>
                  <a:pt x="4278295" y="116610"/>
                </a:lnTo>
                <a:lnTo>
                  <a:pt x="4258887" y="109277"/>
                </a:lnTo>
                <a:lnTo>
                  <a:pt x="4239234" y="102043"/>
                </a:lnTo>
                <a:lnTo>
                  <a:pt x="4219270" y="94878"/>
                </a:lnTo>
                <a:lnTo>
                  <a:pt x="4199021" y="87761"/>
                </a:lnTo>
                <a:lnTo>
                  <a:pt x="4178542" y="80681"/>
                </a:lnTo>
                <a:lnTo>
                  <a:pt x="4157890" y="73790"/>
                </a:lnTo>
                <a:lnTo>
                  <a:pt x="4137113" y="67390"/>
                </a:lnTo>
                <a:lnTo>
                  <a:pt x="4116252" y="61604"/>
                </a:lnTo>
                <a:lnTo>
                  <a:pt x="4095497" y="56398"/>
                </a:lnTo>
                <a:lnTo>
                  <a:pt x="4075177" y="51666"/>
                </a:lnTo>
                <a:lnTo>
                  <a:pt x="4055427" y="47297"/>
                </a:lnTo>
                <a:lnTo>
                  <a:pt x="4036062" y="43193"/>
                </a:lnTo>
                <a:lnTo>
                  <a:pt x="4016680" y="39276"/>
                </a:lnTo>
                <a:lnTo>
                  <a:pt x="3997048" y="35489"/>
                </a:lnTo>
                <a:lnTo>
                  <a:pt x="3977269" y="31792"/>
                </a:lnTo>
                <a:lnTo>
                  <a:pt x="3957676" y="28156"/>
                </a:lnTo>
                <a:lnTo>
                  <a:pt x="3938455" y="24567"/>
                </a:lnTo>
                <a:lnTo>
                  <a:pt x="3919633" y="21173"/>
                </a:lnTo>
                <a:lnTo>
                  <a:pt x="3901154" y="18274"/>
                </a:lnTo>
                <a:lnTo>
                  <a:pt x="3882946" y="15997"/>
                </a:lnTo>
                <a:lnTo>
                  <a:pt x="3864938" y="14468"/>
                </a:lnTo>
                <a:lnTo>
                  <a:pt x="3847073" y="13893"/>
                </a:lnTo>
                <a:lnTo>
                  <a:pt x="3829310" y="14280"/>
                </a:lnTo>
                <a:lnTo>
                  <a:pt x="3811616" y="15337"/>
                </a:lnTo>
                <a:lnTo>
                  <a:pt x="3793970" y="16576"/>
                </a:lnTo>
                <a:lnTo>
                  <a:pt x="3776356" y="17706"/>
                </a:lnTo>
                <a:lnTo>
                  <a:pt x="3758764" y="18784"/>
                </a:lnTo>
                <a:lnTo>
                  <a:pt x="3741187" y="20114"/>
                </a:lnTo>
                <a:lnTo>
                  <a:pt x="3723619" y="21865"/>
                </a:lnTo>
                <a:lnTo>
                  <a:pt x="3706058" y="24211"/>
                </a:lnTo>
                <a:lnTo>
                  <a:pt x="3688502" y="27398"/>
                </a:lnTo>
                <a:lnTo>
                  <a:pt x="3670953" y="31468"/>
                </a:lnTo>
                <a:lnTo>
                  <a:pt x="3653574" y="36151"/>
                </a:lnTo>
                <a:lnTo>
                  <a:pt x="3636672" y="40980"/>
                </a:lnTo>
                <a:lnTo>
                  <a:pt x="3620372" y="45673"/>
                </a:lnTo>
                <a:lnTo>
                  <a:pt x="3604476" y="50297"/>
                </a:lnTo>
                <a:lnTo>
                  <a:pt x="3588576" y="55160"/>
                </a:lnTo>
                <a:lnTo>
                  <a:pt x="3572435" y="60432"/>
                </a:lnTo>
                <a:lnTo>
                  <a:pt x="3556153" y="66126"/>
                </a:lnTo>
                <a:lnTo>
                  <a:pt x="3540062" y="72181"/>
                </a:lnTo>
                <a:lnTo>
                  <a:pt x="3524346" y="78517"/>
                </a:lnTo>
                <a:lnTo>
                  <a:pt x="3509029" y="85060"/>
                </a:lnTo>
                <a:lnTo>
                  <a:pt x="3494057" y="91753"/>
                </a:lnTo>
                <a:lnTo>
                  <a:pt x="3479356" y="98549"/>
                </a:lnTo>
                <a:lnTo>
                  <a:pt x="3464857" y="105418"/>
                </a:lnTo>
                <a:lnTo>
                  <a:pt x="3450502" y="112335"/>
                </a:lnTo>
                <a:lnTo>
                  <a:pt x="3436242" y="119286"/>
                </a:lnTo>
                <a:lnTo>
                  <a:pt x="3421885" y="126259"/>
                </a:lnTo>
                <a:lnTo>
                  <a:pt x="3407100" y="133247"/>
                </a:lnTo>
                <a:lnTo>
                  <a:pt x="3391747" y="140245"/>
                </a:lnTo>
                <a:lnTo>
                  <a:pt x="3376011" y="147250"/>
                </a:lnTo>
                <a:lnTo>
                  <a:pt x="3360295" y="154260"/>
                </a:lnTo>
                <a:lnTo>
                  <a:pt x="3344834" y="161269"/>
                </a:lnTo>
                <a:lnTo>
                  <a:pt x="3329691" y="168111"/>
                </a:lnTo>
                <a:lnTo>
                  <a:pt x="3314835" y="174479"/>
                </a:lnTo>
                <a:lnTo>
                  <a:pt x="3300213" y="180247"/>
                </a:lnTo>
                <a:lnTo>
                  <a:pt x="3285767" y="185612"/>
                </a:lnTo>
                <a:lnTo>
                  <a:pt x="3271446" y="190982"/>
                </a:lnTo>
                <a:lnTo>
                  <a:pt x="3257216" y="196598"/>
                </a:lnTo>
                <a:lnTo>
                  <a:pt x="3243046" y="202524"/>
                </a:lnTo>
                <a:lnTo>
                  <a:pt x="3228920" y="208735"/>
                </a:lnTo>
                <a:lnTo>
                  <a:pt x="3214822" y="215171"/>
                </a:lnTo>
                <a:lnTo>
                  <a:pt x="3200745" y="221612"/>
                </a:lnTo>
                <a:lnTo>
                  <a:pt x="3186680" y="227703"/>
                </a:lnTo>
                <a:lnTo>
                  <a:pt x="3172624" y="233282"/>
                </a:lnTo>
                <a:lnTo>
                  <a:pt x="3158574" y="238519"/>
                </a:lnTo>
                <a:lnTo>
                  <a:pt x="3144528" y="243802"/>
                </a:lnTo>
                <a:lnTo>
                  <a:pt x="3130485" y="249359"/>
                </a:lnTo>
                <a:lnTo>
                  <a:pt x="3116443" y="255246"/>
                </a:lnTo>
                <a:lnTo>
                  <a:pt x="3102402" y="261430"/>
                </a:lnTo>
                <a:lnTo>
                  <a:pt x="3088363" y="267849"/>
                </a:lnTo>
                <a:lnTo>
                  <a:pt x="3074324" y="274278"/>
                </a:lnTo>
                <a:lnTo>
                  <a:pt x="3060285" y="280361"/>
                </a:lnTo>
                <a:lnTo>
                  <a:pt x="3046247" y="285931"/>
                </a:lnTo>
                <a:lnTo>
                  <a:pt x="3032208" y="290991"/>
                </a:lnTo>
                <a:lnTo>
                  <a:pt x="3018170" y="295623"/>
                </a:lnTo>
                <a:lnTo>
                  <a:pt x="3004132" y="299926"/>
                </a:lnTo>
                <a:lnTo>
                  <a:pt x="2990094" y="303986"/>
                </a:lnTo>
                <a:lnTo>
                  <a:pt x="2976056" y="307873"/>
                </a:lnTo>
                <a:lnTo>
                  <a:pt x="2962018" y="311640"/>
                </a:lnTo>
                <a:lnTo>
                  <a:pt x="2947980" y="315323"/>
                </a:lnTo>
                <a:lnTo>
                  <a:pt x="2933942" y="318950"/>
                </a:lnTo>
                <a:lnTo>
                  <a:pt x="2919904" y="322534"/>
                </a:lnTo>
                <a:lnTo>
                  <a:pt x="2905866" y="325924"/>
                </a:lnTo>
                <a:lnTo>
                  <a:pt x="2891828" y="328820"/>
                </a:lnTo>
                <a:lnTo>
                  <a:pt x="2877790" y="331100"/>
                </a:lnTo>
                <a:lnTo>
                  <a:pt x="2863752" y="332800"/>
                </a:lnTo>
                <a:lnTo>
                  <a:pt x="2849714" y="334023"/>
                </a:lnTo>
                <a:lnTo>
                  <a:pt x="2835676" y="334879"/>
                </a:lnTo>
                <a:lnTo>
                  <a:pt x="2821638" y="335302"/>
                </a:lnTo>
                <a:lnTo>
                  <a:pt x="2807600" y="335062"/>
                </a:lnTo>
                <a:lnTo>
                  <a:pt x="2793562" y="334091"/>
                </a:lnTo>
                <a:lnTo>
                  <a:pt x="2779524" y="332626"/>
                </a:lnTo>
                <a:lnTo>
                  <a:pt x="2765486" y="331104"/>
                </a:lnTo>
                <a:lnTo>
                  <a:pt x="2751448" y="329782"/>
                </a:lnTo>
                <a:lnTo>
                  <a:pt x="2737410" y="328573"/>
                </a:lnTo>
                <a:lnTo>
                  <a:pt x="2723372" y="327155"/>
                </a:lnTo>
                <a:lnTo>
                  <a:pt x="2709334" y="325349"/>
                </a:lnTo>
                <a:lnTo>
                  <a:pt x="2695296" y="323136"/>
                </a:lnTo>
                <a:lnTo>
                  <a:pt x="2681258" y="320571"/>
                </a:lnTo>
                <a:lnTo>
                  <a:pt x="2667220" y="317731"/>
                </a:lnTo>
                <a:lnTo>
                  <a:pt x="2653182" y="314689"/>
                </a:lnTo>
                <a:lnTo>
                  <a:pt x="2639144" y="311500"/>
                </a:lnTo>
                <a:lnTo>
                  <a:pt x="2625106" y="308204"/>
                </a:lnTo>
                <a:lnTo>
                  <a:pt x="2611068" y="304670"/>
                </a:lnTo>
                <a:lnTo>
                  <a:pt x="2597030" y="300612"/>
                </a:lnTo>
                <a:lnTo>
                  <a:pt x="2582992" y="295921"/>
                </a:lnTo>
                <a:lnTo>
                  <a:pt x="2568954" y="290804"/>
                </a:lnTo>
                <a:lnTo>
                  <a:pt x="2554916" y="285676"/>
                </a:lnTo>
                <a:lnTo>
                  <a:pt x="2540878" y="280780"/>
                </a:lnTo>
                <a:lnTo>
                  <a:pt x="2526840" y="276018"/>
                </a:lnTo>
                <a:lnTo>
                  <a:pt x="2512802" y="271061"/>
                </a:lnTo>
                <a:lnTo>
                  <a:pt x="2498764" y="265727"/>
                </a:lnTo>
                <a:lnTo>
                  <a:pt x="2484726" y="259991"/>
                </a:lnTo>
                <a:lnTo>
                  <a:pt x="2470688" y="253908"/>
                </a:lnTo>
                <a:lnTo>
                  <a:pt x="2456645" y="247553"/>
                </a:lnTo>
                <a:lnTo>
                  <a:pt x="2442435" y="240997"/>
                </a:lnTo>
                <a:lnTo>
                  <a:pt x="2427748" y="234296"/>
                </a:lnTo>
                <a:lnTo>
                  <a:pt x="2412461" y="227494"/>
                </a:lnTo>
                <a:lnTo>
                  <a:pt x="2396771" y="220622"/>
                </a:lnTo>
                <a:lnTo>
                  <a:pt x="2381084" y="213702"/>
                </a:lnTo>
                <a:lnTo>
                  <a:pt x="2365639" y="206745"/>
                </a:lnTo>
                <a:lnTo>
                  <a:pt x="2350335" y="199598"/>
                </a:lnTo>
                <a:lnTo>
                  <a:pt x="2334841" y="191961"/>
                </a:lnTo>
                <a:lnTo>
                  <a:pt x="2318977" y="183713"/>
                </a:lnTo>
                <a:lnTo>
                  <a:pt x="2302881" y="175055"/>
                </a:lnTo>
                <a:lnTo>
                  <a:pt x="2286915" y="166396"/>
                </a:lnTo>
                <a:lnTo>
                  <a:pt x="2271279" y="157980"/>
                </a:lnTo>
                <a:lnTo>
                  <a:pt x="2255846" y="149873"/>
                </a:lnTo>
                <a:lnTo>
                  <a:pt x="2240264" y="142048"/>
                </a:lnTo>
                <a:lnTo>
                  <a:pt x="2224335" y="134453"/>
                </a:lnTo>
                <a:lnTo>
                  <a:pt x="2208027" y="127031"/>
                </a:lnTo>
                <a:lnTo>
                  <a:pt x="2191386" y="119733"/>
                </a:lnTo>
                <a:lnTo>
                  <a:pt x="2174484" y="112523"/>
                </a:lnTo>
                <a:lnTo>
                  <a:pt x="2157386" y="105375"/>
                </a:lnTo>
                <a:lnTo>
                  <a:pt x="2140148" y="98268"/>
                </a:lnTo>
                <a:lnTo>
                  <a:pt x="2122811" y="91191"/>
                </a:lnTo>
                <a:lnTo>
                  <a:pt x="2105407" y="84132"/>
                </a:lnTo>
                <a:lnTo>
                  <a:pt x="2087956" y="77086"/>
                </a:lnTo>
                <a:lnTo>
                  <a:pt x="2070478" y="70054"/>
                </a:lnTo>
                <a:lnTo>
                  <a:pt x="2053147" y="63196"/>
                </a:lnTo>
                <a:lnTo>
                  <a:pt x="2036277" y="56818"/>
                </a:lnTo>
                <a:lnTo>
                  <a:pt x="2019998" y="51047"/>
                </a:lnTo>
                <a:lnTo>
                  <a:pt x="2004116" y="45850"/>
                </a:lnTo>
                <a:lnTo>
                  <a:pt x="1988225" y="41125"/>
                </a:lnTo>
                <a:lnTo>
                  <a:pt x="1972086" y="36760"/>
                </a:lnTo>
                <a:lnTo>
                  <a:pt x="1955635" y="32658"/>
                </a:lnTo>
                <a:lnTo>
                  <a:pt x="1938899" y="28743"/>
                </a:lnTo>
                <a:lnTo>
                  <a:pt x="1921936" y="24958"/>
                </a:lnTo>
                <a:lnTo>
                  <a:pt x="1904967" y="21262"/>
                </a:lnTo>
                <a:lnTo>
                  <a:pt x="1888348" y="17627"/>
                </a:lnTo>
                <a:lnTo>
                  <a:pt x="1872241" y="14038"/>
                </a:lnTo>
                <a:lnTo>
                  <a:pt x="1856476" y="10644"/>
                </a:lnTo>
                <a:lnTo>
                  <a:pt x="1840665" y="7745"/>
                </a:lnTo>
                <a:lnTo>
                  <a:pt x="1824584" y="5464"/>
                </a:lnTo>
                <a:lnTo>
                  <a:pt x="1808341" y="3763"/>
                </a:lnTo>
                <a:lnTo>
                  <a:pt x="1792277" y="2538"/>
                </a:lnTo>
                <a:lnTo>
                  <a:pt x="1776574" y="1677"/>
                </a:lnTo>
                <a:lnTo>
                  <a:pt x="1761096" y="1081"/>
                </a:lnTo>
                <a:lnTo>
                  <a:pt x="1745484" y="672"/>
                </a:lnTo>
                <a:lnTo>
                  <a:pt x="1729541" y="395"/>
                </a:lnTo>
                <a:lnTo>
                  <a:pt x="1713392" y="207"/>
                </a:lnTo>
                <a:lnTo>
                  <a:pt x="1697391" y="81"/>
                </a:lnTo>
                <a:lnTo>
                  <a:pt x="1681731" y="0"/>
                </a:lnTo>
                <a:lnTo>
                  <a:pt x="1666281" y="116"/>
                </a:lnTo>
                <a:lnTo>
                  <a:pt x="1650689" y="726"/>
                </a:lnTo>
                <a:lnTo>
                  <a:pt x="1634758" y="1954"/>
                </a:lnTo>
                <a:lnTo>
                  <a:pt x="1618618" y="3763"/>
                </a:lnTo>
                <a:lnTo>
                  <a:pt x="1602623" y="6048"/>
                </a:lnTo>
                <a:lnTo>
                  <a:pt x="1586971" y="8697"/>
                </a:lnTo>
                <a:lnTo>
                  <a:pt x="1571697" y="11610"/>
                </a:lnTo>
                <a:lnTo>
                  <a:pt x="1556755" y="14711"/>
                </a:lnTo>
                <a:lnTo>
                  <a:pt x="1542074" y="17942"/>
                </a:lnTo>
                <a:lnTo>
                  <a:pt x="1527587" y="21264"/>
                </a:lnTo>
                <a:lnTo>
                  <a:pt x="1513240" y="24647"/>
                </a:lnTo>
                <a:lnTo>
                  <a:pt x="1498992" y="28072"/>
                </a:lnTo>
                <a:lnTo>
                  <a:pt x="1484811" y="31524"/>
                </a:lnTo>
                <a:lnTo>
                  <a:pt x="1470677" y="34996"/>
                </a:lnTo>
                <a:lnTo>
                  <a:pt x="1456574" y="38484"/>
                </a:lnTo>
                <a:lnTo>
                  <a:pt x="1442492" y="42150"/>
                </a:lnTo>
                <a:lnTo>
                  <a:pt x="1428425" y="46296"/>
                </a:lnTo>
                <a:lnTo>
                  <a:pt x="1414368" y="51051"/>
                </a:lnTo>
                <a:lnTo>
                  <a:pt x="1400317" y="56381"/>
                </a:lnTo>
                <a:lnTo>
                  <a:pt x="1386270" y="62184"/>
                </a:lnTo>
                <a:lnTo>
                  <a:pt x="1372226" y="68343"/>
                </a:lnTo>
                <a:lnTo>
                  <a:pt x="1358184" y="74596"/>
                </a:lnTo>
                <a:lnTo>
                  <a:pt x="1344144" y="80561"/>
                </a:lnTo>
                <a:lnTo>
                  <a:pt x="1330109" y="86055"/>
                </a:lnTo>
                <a:lnTo>
                  <a:pt x="1316242" y="91235"/>
                </a:lnTo>
                <a:lnTo>
                  <a:pt x="1302852" y="96480"/>
                </a:lnTo>
                <a:lnTo>
                  <a:pt x="1290062" y="102011"/>
                </a:lnTo>
                <a:lnTo>
                  <a:pt x="1277676" y="107881"/>
                </a:lnTo>
                <a:lnTo>
                  <a:pt x="1265286" y="114054"/>
                </a:lnTo>
                <a:lnTo>
                  <a:pt x="1252651" y="120470"/>
                </a:lnTo>
                <a:lnTo>
                  <a:pt x="1239706" y="127067"/>
                </a:lnTo>
                <a:lnTo>
                  <a:pt x="1226476" y="133795"/>
                </a:lnTo>
                <a:lnTo>
                  <a:pt x="1213016" y="140615"/>
                </a:lnTo>
                <a:lnTo>
                  <a:pt x="1199383" y="147499"/>
                </a:lnTo>
                <a:lnTo>
                  <a:pt x="1185624" y="154427"/>
                </a:lnTo>
                <a:lnTo>
                  <a:pt x="1171777" y="161380"/>
                </a:lnTo>
                <a:lnTo>
                  <a:pt x="1157869" y="168186"/>
                </a:lnTo>
                <a:lnTo>
                  <a:pt x="1143919" y="174529"/>
                </a:lnTo>
                <a:lnTo>
                  <a:pt x="1129944" y="180276"/>
                </a:lnTo>
                <a:lnTo>
                  <a:pt x="1116119" y="185457"/>
                </a:lnTo>
                <a:lnTo>
                  <a:pt x="1102755" y="190171"/>
                </a:lnTo>
                <a:lnTo>
                  <a:pt x="1089984" y="194529"/>
                </a:lnTo>
                <a:lnTo>
                  <a:pt x="1077610" y="198626"/>
                </a:lnTo>
                <a:lnTo>
                  <a:pt x="1065229" y="202538"/>
                </a:lnTo>
                <a:lnTo>
                  <a:pt x="1052599" y="206322"/>
                </a:lnTo>
                <a:lnTo>
                  <a:pt x="1039657" y="210016"/>
                </a:lnTo>
                <a:lnTo>
                  <a:pt x="1026429" y="213651"/>
                </a:lnTo>
                <a:lnTo>
                  <a:pt x="1012971" y="217248"/>
                </a:lnTo>
                <a:lnTo>
                  <a:pt x="999339" y="220987"/>
                </a:lnTo>
                <a:lnTo>
                  <a:pt x="985581" y="225182"/>
                </a:lnTo>
                <a:lnTo>
                  <a:pt x="971721" y="229961"/>
                </a:lnTo>
                <a:lnTo>
                  <a:pt x="957295" y="234967"/>
                </a:lnTo>
                <a:lnTo>
                  <a:pt x="941399" y="239487"/>
                </a:lnTo>
                <a:lnTo>
                  <a:pt x="923679" y="243159"/>
                </a:lnTo>
                <a:lnTo>
                  <a:pt x="904896" y="246113"/>
                </a:lnTo>
                <a:lnTo>
                  <a:pt x="886588" y="248786"/>
                </a:lnTo>
                <a:lnTo>
                  <a:pt x="869613" y="251464"/>
                </a:lnTo>
                <a:lnTo>
                  <a:pt x="854134" y="253941"/>
                </a:lnTo>
                <a:lnTo>
                  <a:pt x="839976" y="255627"/>
                </a:lnTo>
                <a:lnTo>
                  <a:pt x="826861" y="256248"/>
                </a:lnTo>
                <a:lnTo>
                  <a:pt x="814357" y="256005"/>
                </a:lnTo>
                <a:lnTo>
                  <a:pt x="801939" y="255378"/>
                </a:lnTo>
                <a:lnTo>
                  <a:pt x="789315" y="254692"/>
                </a:lnTo>
                <a:lnTo>
                  <a:pt x="776559" y="253927"/>
                </a:lnTo>
                <a:lnTo>
                  <a:pt x="763995" y="252815"/>
                </a:lnTo>
                <a:lnTo>
                  <a:pt x="751798" y="251214"/>
                </a:lnTo>
                <a:lnTo>
                  <a:pt x="739829" y="248969"/>
                </a:lnTo>
                <a:lnTo>
                  <a:pt x="727727" y="245851"/>
                </a:lnTo>
                <a:lnTo>
                  <a:pt x="715293" y="241827"/>
                </a:lnTo>
                <a:lnTo>
                  <a:pt x="702655" y="237175"/>
                </a:lnTo>
                <a:lnTo>
                  <a:pt x="690163" y="232367"/>
                </a:lnTo>
                <a:lnTo>
                  <a:pt x="678013" y="227688"/>
                </a:lnTo>
                <a:lnTo>
                  <a:pt x="666073" y="223074"/>
                </a:lnTo>
                <a:lnTo>
                  <a:pt x="653991" y="218217"/>
                </a:lnTo>
                <a:lnTo>
                  <a:pt x="641570" y="212948"/>
                </a:lnTo>
                <a:lnTo>
                  <a:pt x="628939" y="207257"/>
                </a:lnTo>
                <a:lnTo>
                  <a:pt x="616453" y="201205"/>
                </a:lnTo>
                <a:lnTo>
                  <a:pt x="604307" y="194874"/>
                </a:lnTo>
                <a:lnTo>
                  <a:pt x="592369" y="188505"/>
                </a:lnTo>
                <a:lnTo>
                  <a:pt x="580288" y="182461"/>
                </a:lnTo>
                <a:lnTo>
                  <a:pt x="567863" y="176913"/>
                </a:lnTo>
                <a:lnTo>
                  <a:pt x="555061" y="171698"/>
                </a:lnTo>
                <a:lnTo>
                  <a:pt x="541927" y="166429"/>
                </a:lnTo>
                <a:lnTo>
                  <a:pt x="528532" y="160886"/>
                </a:lnTo>
                <a:lnTo>
                  <a:pt x="514942" y="155178"/>
                </a:lnTo>
                <a:lnTo>
                  <a:pt x="501213" y="149647"/>
                </a:lnTo>
                <a:lnTo>
                  <a:pt x="487386" y="144480"/>
                </a:lnTo>
                <a:lnTo>
                  <a:pt x="473490" y="139705"/>
                </a:lnTo>
                <a:lnTo>
                  <a:pt x="459549" y="135271"/>
                </a:lnTo>
                <a:lnTo>
                  <a:pt x="445576" y="131105"/>
                </a:lnTo>
                <a:lnTo>
                  <a:pt x="431581" y="127138"/>
                </a:lnTo>
                <a:lnTo>
                  <a:pt x="417572" y="123314"/>
                </a:lnTo>
                <a:lnTo>
                  <a:pt x="403549" y="119590"/>
                </a:lnTo>
                <a:lnTo>
                  <a:pt x="389351" y="115935"/>
                </a:lnTo>
                <a:lnTo>
                  <a:pt x="374674" y="112328"/>
                </a:lnTo>
                <a:lnTo>
                  <a:pt x="359388" y="108757"/>
                </a:lnTo>
                <a:lnTo>
                  <a:pt x="343529" y="105376"/>
                </a:lnTo>
                <a:lnTo>
                  <a:pt x="327197" y="102485"/>
                </a:lnTo>
                <a:lnTo>
                  <a:pt x="310509" y="100209"/>
                </a:lnTo>
                <a:lnTo>
                  <a:pt x="293727" y="98512"/>
                </a:lnTo>
                <a:lnTo>
                  <a:pt x="277233" y="97290"/>
                </a:lnTo>
                <a:lnTo>
                  <a:pt x="261210" y="96435"/>
                </a:lnTo>
                <a:lnTo>
                  <a:pt x="245502" y="96013"/>
                </a:lnTo>
                <a:lnTo>
                  <a:pt x="229728" y="96254"/>
                </a:lnTo>
                <a:lnTo>
                  <a:pt x="213668" y="97230"/>
                </a:lnTo>
                <a:lnTo>
                  <a:pt x="197270" y="98868"/>
                </a:lnTo>
                <a:lnTo>
                  <a:pt x="180568" y="101038"/>
                </a:lnTo>
                <a:lnTo>
                  <a:pt x="163629" y="103614"/>
                </a:lnTo>
                <a:lnTo>
                  <a:pt x="146676" y="106648"/>
                </a:lnTo>
                <a:lnTo>
                  <a:pt x="130068" y="110363"/>
                </a:lnTo>
                <a:lnTo>
                  <a:pt x="113977" y="114825"/>
                </a:lnTo>
                <a:lnTo>
                  <a:pt x="98562" y="119956"/>
                </a:lnTo>
                <a:lnTo>
                  <a:pt x="84051" y="125625"/>
                </a:lnTo>
                <a:lnTo>
                  <a:pt x="70478" y="131695"/>
                </a:lnTo>
                <a:lnTo>
                  <a:pt x="57790" y="137940"/>
                </a:lnTo>
                <a:lnTo>
                  <a:pt x="44476" y="144773"/>
                </a:lnTo>
                <a:lnTo>
                  <a:pt x="27130" y="153910"/>
                </a:lnTo>
                <a:lnTo>
                  <a:pt x="0" y="168280"/>
                </a:lnTo>
              </a:path>
            </a:pathLst>
          </a:custGeom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811380" y="259856"/>
            <a:ext cx="4347584" cy="908808"/>
            <a:chOff x="811380" y="259856"/>
            <a:chExt cx="4347584" cy="908808"/>
          </a:xfrm>
        </p:grpSpPr>
        <p:sp>
          <p:nvSpPr>
            <p:cNvPr id="2" name="Freeform 1"/>
            <p:cNvSpPr/>
            <p:nvPr/>
          </p:nvSpPr>
          <p:spPr>
            <a:xfrm>
              <a:off x="811380" y="259856"/>
              <a:ext cx="388869" cy="662143"/>
            </a:xfrm>
            <a:custGeom>
              <a:avLst/>
              <a:gdLst/>
              <a:ahLst/>
              <a:cxnLst/>
              <a:rect l="0" t="0" r="0" b="0"/>
              <a:pathLst>
                <a:path w="388869" h="662143">
                  <a:moveTo>
                    <a:pt x="294112" y="77055"/>
                  </a:moveTo>
                  <a:lnTo>
                    <a:pt x="264803" y="38682"/>
                  </a:lnTo>
                  <a:lnTo>
                    <a:pt x="233435" y="17462"/>
                  </a:lnTo>
                  <a:lnTo>
                    <a:pt x="194505" y="1946"/>
                  </a:lnTo>
                  <a:lnTo>
                    <a:pt x="170293" y="0"/>
                  </a:lnTo>
                  <a:lnTo>
                    <a:pt x="147834" y="4204"/>
                  </a:lnTo>
                  <a:lnTo>
                    <a:pt x="94218" y="32468"/>
                  </a:lnTo>
                  <a:lnTo>
                    <a:pt x="53155" y="76524"/>
                  </a:lnTo>
                  <a:lnTo>
                    <a:pt x="19561" y="138539"/>
                  </a:lnTo>
                  <a:lnTo>
                    <a:pt x="7133" y="188079"/>
                  </a:lnTo>
                  <a:lnTo>
                    <a:pt x="1631" y="247212"/>
                  </a:lnTo>
                  <a:lnTo>
                    <a:pt x="0" y="309186"/>
                  </a:lnTo>
                  <a:lnTo>
                    <a:pt x="7855" y="371303"/>
                  </a:lnTo>
                  <a:lnTo>
                    <a:pt x="17312" y="423943"/>
                  </a:lnTo>
                  <a:lnTo>
                    <a:pt x="34468" y="486208"/>
                  </a:lnTo>
                  <a:lnTo>
                    <a:pt x="50798" y="530662"/>
                  </a:lnTo>
                  <a:lnTo>
                    <a:pt x="85393" y="583291"/>
                  </a:lnTo>
                  <a:lnTo>
                    <a:pt x="115676" y="618555"/>
                  </a:lnTo>
                  <a:lnTo>
                    <a:pt x="162939" y="651432"/>
                  </a:lnTo>
                  <a:lnTo>
                    <a:pt x="203513" y="662142"/>
                  </a:lnTo>
                  <a:lnTo>
                    <a:pt x="228109" y="658408"/>
                  </a:lnTo>
                  <a:lnTo>
                    <a:pt x="289276" y="630471"/>
                  </a:lnTo>
                  <a:lnTo>
                    <a:pt x="346266" y="582360"/>
                  </a:lnTo>
                  <a:lnTo>
                    <a:pt x="388868" y="5403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89416" y="705409"/>
              <a:ext cx="5590" cy="178985"/>
            </a:xfrm>
            <a:custGeom>
              <a:avLst/>
              <a:gdLst/>
              <a:ahLst/>
              <a:cxnLst/>
              <a:rect l="0" t="0" r="0" b="0"/>
              <a:pathLst>
                <a:path w="5590" h="178985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284" y="130196"/>
                  </a:lnTo>
                  <a:lnTo>
                    <a:pt x="5589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63419" y="579067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68704" y="660052"/>
              <a:ext cx="178986" cy="202253"/>
            </a:xfrm>
            <a:custGeom>
              <a:avLst/>
              <a:gdLst/>
              <a:ahLst/>
              <a:cxnLst/>
              <a:rect l="0" t="0" r="0" b="0"/>
              <a:pathLst>
                <a:path w="178986" h="202253">
                  <a:moveTo>
                    <a:pt x="0" y="34828"/>
                  </a:moveTo>
                  <a:lnTo>
                    <a:pt x="9065" y="93445"/>
                  </a:lnTo>
                  <a:lnTo>
                    <a:pt x="21789" y="150042"/>
                  </a:lnTo>
                  <a:lnTo>
                    <a:pt x="29651" y="198227"/>
                  </a:lnTo>
                  <a:lnTo>
                    <a:pt x="29126" y="202252"/>
                  </a:lnTo>
                  <a:lnTo>
                    <a:pt x="27606" y="200257"/>
                  </a:lnTo>
                  <a:lnTo>
                    <a:pt x="23968" y="184391"/>
                  </a:lnTo>
                  <a:lnTo>
                    <a:pt x="21632" y="126546"/>
                  </a:lnTo>
                  <a:lnTo>
                    <a:pt x="21228" y="76042"/>
                  </a:lnTo>
                  <a:lnTo>
                    <a:pt x="23473" y="43787"/>
                  </a:lnTo>
                  <a:lnTo>
                    <a:pt x="32269" y="17753"/>
                  </a:lnTo>
                  <a:lnTo>
                    <a:pt x="40230" y="9407"/>
                  </a:lnTo>
                  <a:lnTo>
                    <a:pt x="61554" y="133"/>
                  </a:lnTo>
                  <a:lnTo>
                    <a:pt x="71452" y="0"/>
                  </a:lnTo>
                  <a:lnTo>
                    <a:pt x="88688" y="6091"/>
                  </a:lnTo>
                  <a:lnTo>
                    <a:pt x="111546" y="28263"/>
                  </a:lnTo>
                  <a:lnTo>
                    <a:pt x="147299" y="88917"/>
                  </a:lnTo>
                  <a:lnTo>
                    <a:pt x="172906" y="149446"/>
                  </a:lnTo>
                  <a:lnTo>
                    <a:pt x="178985" y="192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13698" y="399792"/>
              <a:ext cx="134033" cy="514597"/>
            </a:xfrm>
            <a:custGeom>
              <a:avLst/>
              <a:gdLst/>
              <a:ahLst/>
              <a:cxnLst/>
              <a:rect l="0" t="0" r="0" b="0"/>
              <a:pathLst>
                <a:path w="134033" h="514597">
                  <a:moveTo>
                    <a:pt x="91918" y="389845"/>
                  </a:moveTo>
                  <a:lnTo>
                    <a:pt x="97984" y="357393"/>
                  </a:lnTo>
                  <a:lnTo>
                    <a:pt x="95394" y="336817"/>
                  </a:lnTo>
                  <a:lnTo>
                    <a:pt x="84104" y="319094"/>
                  </a:lnTo>
                  <a:lnTo>
                    <a:pt x="76181" y="311092"/>
                  </a:lnTo>
                  <a:lnTo>
                    <a:pt x="67388" y="306927"/>
                  </a:lnTo>
                  <a:lnTo>
                    <a:pt x="48261" y="305419"/>
                  </a:lnTo>
                  <a:lnTo>
                    <a:pt x="39416" y="308995"/>
                  </a:lnTo>
                  <a:lnTo>
                    <a:pt x="23351" y="322326"/>
                  </a:lnTo>
                  <a:lnTo>
                    <a:pt x="6741" y="349562"/>
                  </a:lnTo>
                  <a:lnTo>
                    <a:pt x="0" y="385448"/>
                  </a:lnTo>
                  <a:lnTo>
                    <a:pt x="6128" y="445562"/>
                  </a:lnTo>
                  <a:lnTo>
                    <a:pt x="21723" y="493657"/>
                  </a:lnTo>
                  <a:lnTo>
                    <a:pt x="27574" y="504677"/>
                  </a:lnTo>
                  <a:lnTo>
                    <a:pt x="34984" y="510853"/>
                  </a:lnTo>
                  <a:lnTo>
                    <a:pt x="43433" y="513801"/>
                  </a:lnTo>
                  <a:lnTo>
                    <a:pt x="52576" y="514596"/>
                  </a:lnTo>
                  <a:lnTo>
                    <a:pt x="61011" y="511617"/>
                  </a:lnTo>
                  <a:lnTo>
                    <a:pt x="76622" y="498948"/>
                  </a:lnTo>
                  <a:lnTo>
                    <a:pt x="92975" y="466495"/>
                  </a:lnTo>
                  <a:lnTo>
                    <a:pt x="107811" y="418504"/>
                  </a:lnTo>
                  <a:lnTo>
                    <a:pt x="112615" y="368311"/>
                  </a:lnTo>
                  <a:lnTo>
                    <a:pt x="121006" y="305653"/>
                  </a:lnTo>
                  <a:lnTo>
                    <a:pt x="122764" y="248696"/>
                  </a:lnTo>
                  <a:lnTo>
                    <a:pt x="120165" y="192825"/>
                  </a:lnTo>
                  <a:lnTo>
                    <a:pt x="115001" y="149032"/>
                  </a:lnTo>
                  <a:lnTo>
                    <a:pt x="105516" y="86086"/>
                  </a:lnTo>
                  <a:lnTo>
                    <a:pt x="95297" y="32210"/>
                  </a:lnTo>
                  <a:lnTo>
                    <a:pt x="88351" y="5118"/>
                  </a:lnTo>
                  <a:lnTo>
                    <a:pt x="84861" y="0"/>
                  </a:lnTo>
                  <a:lnTo>
                    <a:pt x="81364" y="97"/>
                  </a:lnTo>
                  <a:lnTo>
                    <a:pt x="77863" y="3671"/>
                  </a:lnTo>
                  <a:lnTo>
                    <a:pt x="72936" y="36647"/>
                  </a:lnTo>
                  <a:lnTo>
                    <a:pt x="71271" y="94126"/>
                  </a:lnTo>
                  <a:lnTo>
                    <a:pt x="73322" y="150536"/>
                  </a:lnTo>
                  <a:lnTo>
                    <a:pt x="85368" y="209364"/>
                  </a:lnTo>
                  <a:lnTo>
                    <a:pt x="91147" y="259810"/>
                  </a:lnTo>
                  <a:lnTo>
                    <a:pt x="98579" y="317001"/>
                  </a:lnTo>
                  <a:lnTo>
                    <a:pt x="102470" y="369171"/>
                  </a:lnTo>
                  <a:lnTo>
                    <a:pt x="111682" y="407896"/>
                  </a:lnTo>
                  <a:lnTo>
                    <a:pt x="134032" y="4530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89844" y="736994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34747" y="50366"/>
                  </a:ln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00373" y="684352"/>
              <a:ext cx="115814" cy="421141"/>
            </a:xfrm>
            <a:custGeom>
              <a:avLst/>
              <a:gdLst/>
              <a:ahLst/>
              <a:cxnLst/>
              <a:rect l="0" t="0" r="0" b="0"/>
              <a:pathLst>
                <a:path w="115814" h="421141">
                  <a:moveTo>
                    <a:pt x="115813" y="0"/>
                  </a:moveTo>
                  <a:lnTo>
                    <a:pt x="96027" y="48931"/>
                  </a:lnTo>
                  <a:lnTo>
                    <a:pt x="80969" y="102472"/>
                  </a:lnTo>
                  <a:lnTo>
                    <a:pt x="63204" y="157557"/>
                  </a:lnTo>
                  <a:lnTo>
                    <a:pt x="49139" y="216736"/>
                  </a:lnTo>
                  <a:lnTo>
                    <a:pt x="35096" y="273139"/>
                  </a:lnTo>
                  <a:lnTo>
                    <a:pt x="21057" y="335060"/>
                  </a:lnTo>
                  <a:lnTo>
                    <a:pt x="4679" y="39611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47813" y="652912"/>
              <a:ext cx="228535" cy="515752"/>
            </a:xfrm>
            <a:custGeom>
              <a:avLst/>
              <a:gdLst/>
              <a:ahLst/>
              <a:cxnLst/>
              <a:rect l="0" t="0" r="0" b="0"/>
              <a:pathLst>
                <a:path w="228535" h="515752">
                  <a:moveTo>
                    <a:pt x="147399" y="94611"/>
                  </a:moveTo>
                  <a:lnTo>
                    <a:pt x="164167" y="89022"/>
                  </a:lnTo>
                  <a:lnTo>
                    <a:pt x="175518" y="76919"/>
                  </a:lnTo>
                  <a:lnTo>
                    <a:pt x="183293" y="58672"/>
                  </a:lnTo>
                  <a:lnTo>
                    <a:pt x="186749" y="34964"/>
                  </a:lnTo>
                  <a:lnTo>
                    <a:pt x="182045" y="15069"/>
                  </a:lnTo>
                  <a:lnTo>
                    <a:pt x="177515" y="6488"/>
                  </a:lnTo>
                  <a:lnTo>
                    <a:pt x="170986" y="1937"/>
                  </a:lnTo>
                  <a:lnTo>
                    <a:pt x="163124" y="73"/>
                  </a:lnTo>
                  <a:lnTo>
                    <a:pt x="154373" y="0"/>
                  </a:lnTo>
                  <a:lnTo>
                    <a:pt x="138410" y="6158"/>
                  </a:lnTo>
                  <a:lnTo>
                    <a:pt x="123517" y="17864"/>
                  </a:lnTo>
                  <a:lnTo>
                    <a:pt x="103148" y="44185"/>
                  </a:lnTo>
                  <a:lnTo>
                    <a:pt x="81361" y="100492"/>
                  </a:lnTo>
                  <a:lnTo>
                    <a:pt x="80224" y="124131"/>
                  </a:lnTo>
                  <a:lnTo>
                    <a:pt x="84788" y="145166"/>
                  </a:lnTo>
                  <a:lnTo>
                    <a:pt x="94616" y="162313"/>
                  </a:lnTo>
                  <a:lnTo>
                    <a:pt x="102851" y="167822"/>
                  </a:lnTo>
                  <a:lnTo>
                    <a:pt x="124481" y="173942"/>
                  </a:lnTo>
                  <a:lnTo>
                    <a:pt x="134460" y="172065"/>
                  </a:lnTo>
                  <a:lnTo>
                    <a:pt x="151787" y="160620"/>
                  </a:lnTo>
                  <a:lnTo>
                    <a:pt x="180804" y="124677"/>
                  </a:lnTo>
                  <a:lnTo>
                    <a:pt x="192652" y="101180"/>
                  </a:lnTo>
                  <a:lnTo>
                    <a:pt x="192775" y="102500"/>
                  </a:lnTo>
                  <a:lnTo>
                    <a:pt x="190158" y="135424"/>
                  </a:lnTo>
                  <a:lnTo>
                    <a:pt x="198046" y="193053"/>
                  </a:lnTo>
                  <a:lnTo>
                    <a:pt x="210869" y="250017"/>
                  </a:lnTo>
                  <a:lnTo>
                    <a:pt x="221187" y="304434"/>
                  </a:lnTo>
                  <a:lnTo>
                    <a:pt x="228534" y="354482"/>
                  </a:lnTo>
                  <a:lnTo>
                    <a:pt x="227591" y="395828"/>
                  </a:lnTo>
                  <a:lnTo>
                    <a:pt x="221644" y="419168"/>
                  </a:lnTo>
                  <a:lnTo>
                    <a:pt x="211203" y="441240"/>
                  </a:lnTo>
                  <a:lnTo>
                    <a:pt x="192524" y="459628"/>
                  </a:lnTo>
                  <a:lnTo>
                    <a:pt x="155700" y="480015"/>
                  </a:lnTo>
                  <a:lnTo>
                    <a:pt x="101335" y="497383"/>
                  </a:lnTo>
                  <a:lnTo>
                    <a:pt x="46706" y="504844"/>
                  </a:lnTo>
                  <a:lnTo>
                    <a:pt x="0" y="5157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29255" y="673803"/>
              <a:ext cx="150227" cy="175732"/>
            </a:xfrm>
            <a:custGeom>
              <a:avLst/>
              <a:gdLst/>
              <a:ahLst/>
              <a:cxnLst/>
              <a:rect l="0" t="0" r="0" b="0"/>
              <a:pathLst>
                <a:path w="150227" h="175732">
                  <a:moveTo>
                    <a:pt x="55470" y="73720"/>
                  </a:moveTo>
                  <a:lnTo>
                    <a:pt x="66648" y="62541"/>
                  </a:lnTo>
                  <a:lnTo>
                    <a:pt x="79189" y="33233"/>
                  </a:lnTo>
                  <a:lnTo>
                    <a:pt x="79472" y="23332"/>
                  </a:lnTo>
                  <a:lnTo>
                    <a:pt x="73546" y="6092"/>
                  </a:lnTo>
                  <a:lnTo>
                    <a:pt x="66351" y="1728"/>
                  </a:lnTo>
                  <a:lnTo>
                    <a:pt x="45878" y="0"/>
                  </a:lnTo>
                  <a:lnTo>
                    <a:pt x="36207" y="3516"/>
                  </a:lnTo>
                  <a:lnTo>
                    <a:pt x="19223" y="16782"/>
                  </a:lnTo>
                  <a:lnTo>
                    <a:pt x="6995" y="40615"/>
                  </a:lnTo>
                  <a:lnTo>
                    <a:pt x="0" y="70705"/>
                  </a:lnTo>
                  <a:lnTo>
                    <a:pt x="5042" y="131443"/>
                  </a:lnTo>
                  <a:lnTo>
                    <a:pt x="12001" y="154357"/>
                  </a:lnTo>
                  <a:lnTo>
                    <a:pt x="22892" y="172339"/>
                  </a:lnTo>
                  <a:lnTo>
                    <a:pt x="29072" y="175731"/>
                  </a:lnTo>
                  <a:lnTo>
                    <a:pt x="35532" y="175652"/>
                  </a:lnTo>
                  <a:lnTo>
                    <a:pt x="42178" y="173260"/>
                  </a:lnTo>
                  <a:lnTo>
                    <a:pt x="52682" y="161244"/>
                  </a:lnTo>
                  <a:lnTo>
                    <a:pt x="60080" y="143035"/>
                  </a:lnTo>
                  <a:lnTo>
                    <a:pt x="65219" y="79699"/>
                  </a:lnTo>
                  <a:lnTo>
                    <a:pt x="67818" y="75367"/>
                  </a:lnTo>
                  <a:lnTo>
                    <a:pt x="71891" y="77157"/>
                  </a:lnTo>
                  <a:lnTo>
                    <a:pt x="81486" y="90455"/>
                  </a:lnTo>
                  <a:lnTo>
                    <a:pt x="106411" y="132119"/>
                  </a:lnTo>
                  <a:lnTo>
                    <a:pt x="150226" y="1684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11067" y="621181"/>
              <a:ext cx="94757" cy="202389"/>
            </a:xfrm>
            <a:custGeom>
              <a:avLst/>
              <a:gdLst/>
              <a:ahLst/>
              <a:cxnLst/>
              <a:rect l="0" t="0" r="0" b="0"/>
              <a:pathLst>
                <a:path w="94757" h="202389">
                  <a:moveTo>
                    <a:pt x="0" y="52642"/>
                  </a:moveTo>
                  <a:lnTo>
                    <a:pt x="17958" y="116070"/>
                  </a:lnTo>
                  <a:lnTo>
                    <a:pt x="40738" y="168490"/>
                  </a:lnTo>
                  <a:lnTo>
                    <a:pt x="60294" y="200051"/>
                  </a:lnTo>
                  <a:lnTo>
                    <a:pt x="65932" y="202388"/>
                  </a:lnTo>
                  <a:lnTo>
                    <a:pt x="70861" y="199266"/>
                  </a:lnTo>
                  <a:lnTo>
                    <a:pt x="75317" y="192505"/>
                  </a:lnTo>
                  <a:lnTo>
                    <a:pt x="81588" y="160634"/>
                  </a:lnTo>
                  <a:lnTo>
                    <a:pt x="83706" y="106773"/>
                  </a:lnTo>
                  <a:lnTo>
                    <a:pt x="87245" y="4726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68994" y="639618"/>
              <a:ext cx="136932" cy="182032"/>
            </a:xfrm>
            <a:custGeom>
              <a:avLst/>
              <a:gdLst/>
              <a:ahLst/>
              <a:cxnLst/>
              <a:rect l="0" t="0" r="0" b="0"/>
              <a:pathLst>
                <a:path w="136932" h="182032">
                  <a:moveTo>
                    <a:pt x="0" y="44734"/>
                  </a:moveTo>
                  <a:lnTo>
                    <a:pt x="11179" y="61501"/>
                  </a:lnTo>
                  <a:lnTo>
                    <a:pt x="26026" y="72853"/>
                  </a:lnTo>
                  <a:lnTo>
                    <a:pt x="34898" y="77518"/>
                  </a:lnTo>
                  <a:lnTo>
                    <a:pt x="57235" y="79582"/>
                  </a:lnTo>
                  <a:lnTo>
                    <a:pt x="104112" y="71375"/>
                  </a:lnTo>
                  <a:lnTo>
                    <a:pt x="122701" y="58914"/>
                  </a:lnTo>
                  <a:lnTo>
                    <a:pt x="130934" y="50678"/>
                  </a:lnTo>
                  <a:lnTo>
                    <a:pt x="135253" y="41677"/>
                  </a:lnTo>
                  <a:lnTo>
                    <a:pt x="136931" y="22318"/>
                  </a:lnTo>
                  <a:lnTo>
                    <a:pt x="133402" y="14582"/>
                  </a:lnTo>
                  <a:lnTo>
                    <a:pt x="120121" y="2867"/>
                  </a:lnTo>
                  <a:lnTo>
                    <a:pt x="99401" y="0"/>
                  </a:lnTo>
                  <a:lnTo>
                    <a:pt x="75764" y="3795"/>
                  </a:lnTo>
                  <a:lnTo>
                    <a:pt x="53560" y="13281"/>
                  </a:lnTo>
                  <a:lnTo>
                    <a:pt x="35113" y="31535"/>
                  </a:lnTo>
                  <a:lnTo>
                    <a:pt x="21455" y="55245"/>
                  </a:lnTo>
                  <a:lnTo>
                    <a:pt x="12687" y="108595"/>
                  </a:lnTo>
                  <a:lnTo>
                    <a:pt x="13828" y="133948"/>
                  </a:lnTo>
                  <a:lnTo>
                    <a:pt x="22134" y="153015"/>
                  </a:lnTo>
                  <a:lnTo>
                    <a:pt x="39964" y="176903"/>
                  </a:lnTo>
                  <a:lnTo>
                    <a:pt x="50039" y="180810"/>
                  </a:lnTo>
                  <a:lnTo>
                    <a:pt x="76832" y="182031"/>
                  </a:lnTo>
                  <a:lnTo>
                    <a:pt x="126342" y="1710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02858" y="368497"/>
              <a:ext cx="134676" cy="431669"/>
            </a:xfrm>
            <a:custGeom>
              <a:avLst/>
              <a:gdLst/>
              <a:ahLst/>
              <a:cxnLst/>
              <a:rect l="0" t="0" r="0" b="0"/>
              <a:pathLst>
                <a:path w="134676" h="431669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7" y="132310"/>
                  </a:lnTo>
                  <a:lnTo>
                    <a:pt x="17003" y="191281"/>
                  </a:lnTo>
                  <a:lnTo>
                    <a:pt x="18311" y="247619"/>
                  </a:lnTo>
                  <a:lnTo>
                    <a:pt x="18699" y="301356"/>
                  </a:lnTo>
                  <a:lnTo>
                    <a:pt x="18830" y="363510"/>
                  </a:lnTo>
                  <a:lnTo>
                    <a:pt x="18847" y="392407"/>
                  </a:lnTo>
                  <a:lnTo>
                    <a:pt x="17682" y="397305"/>
                  </a:lnTo>
                  <a:lnTo>
                    <a:pt x="15736" y="395892"/>
                  </a:lnTo>
                  <a:lnTo>
                    <a:pt x="11623" y="381842"/>
                  </a:lnTo>
                  <a:lnTo>
                    <a:pt x="10478" y="347625"/>
                  </a:lnTo>
                  <a:lnTo>
                    <a:pt x="18198" y="309021"/>
                  </a:lnTo>
                  <a:lnTo>
                    <a:pt x="28705" y="285911"/>
                  </a:lnTo>
                  <a:lnTo>
                    <a:pt x="44293" y="270181"/>
                  </a:lnTo>
                  <a:lnTo>
                    <a:pt x="53364" y="264349"/>
                  </a:lnTo>
                  <a:lnTo>
                    <a:pt x="61750" y="262800"/>
                  </a:lnTo>
                  <a:lnTo>
                    <a:pt x="69681" y="264107"/>
                  </a:lnTo>
                  <a:lnTo>
                    <a:pt x="84732" y="271799"/>
                  </a:lnTo>
                  <a:lnTo>
                    <a:pt x="99220" y="283016"/>
                  </a:lnTo>
                  <a:lnTo>
                    <a:pt x="110339" y="302040"/>
                  </a:lnTo>
                  <a:lnTo>
                    <a:pt x="129564" y="358706"/>
                  </a:lnTo>
                  <a:lnTo>
                    <a:pt x="133665" y="405211"/>
                  </a:lnTo>
                  <a:lnTo>
                    <a:pt x="134675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21761" y="673823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10529" y="54145"/>
                  </a:lnTo>
                  <a:lnTo>
                    <a:pt x="9359" y="7787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11233" y="54748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27046" y="619435"/>
              <a:ext cx="252685" cy="212317"/>
            </a:xfrm>
            <a:custGeom>
              <a:avLst/>
              <a:gdLst/>
              <a:ahLst/>
              <a:cxnLst/>
              <a:rect l="0" t="0" r="0" b="0"/>
              <a:pathLst>
                <a:path w="252685" h="212317">
                  <a:moveTo>
                    <a:pt x="0" y="43860"/>
                  </a:moveTo>
                  <a:lnTo>
                    <a:pt x="5589" y="102477"/>
                  </a:lnTo>
                  <a:lnTo>
                    <a:pt x="15619" y="148462"/>
                  </a:lnTo>
                  <a:lnTo>
                    <a:pt x="15092" y="148690"/>
                  </a:lnTo>
                  <a:lnTo>
                    <a:pt x="13571" y="145332"/>
                  </a:lnTo>
                  <a:lnTo>
                    <a:pt x="12299" y="97916"/>
                  </a:lnTo>
                  <a:lnTo>
                    <a:pt x="22100" y="38463"/>
                  </a:lnTo>
                  <a:lnTo>
                    <a:pt x="25262" y="26224"/>
                  </a:lnTo>
                  <a:lnTo>
                    <a:pt x="30879" y="20404"/>
                  </a:lnTo>
                  <a:lnTo>
                    <a:pt x="38134" y="18864"/>
                  </a:lnTo>
                  <a:lnTo>
                    <a:pt x="46480" y="20177"/>
                  </a:lnTo>
                  <a:lnTo>
                    <a:pt x="61992" y="30995"/>
                  </a:lnTo>
                  <a:lnTo>
                    <a:pt x="75515" y="47501"/>
                  </a:lnTo>
                  <a:lnTo>
                    <a:pt x="97581" y="96982"/>
                  </a:lnTo>
                  <a:lnTo>
                    <a:pt x="100149" y="99162"/>
                  </a:lnTo>
                  <a:lnTo>
                    <a:pt x="101861" y="95936"/>
                  </a:lnTo>
                  <a:lnTo>
                    <a:pt x="108104" y="34553"/>
                  </a:lnTo>
                  <a:lnTo>
                    <a:pt x="110674" y="23617"/>
                  </a:lnTo>
                  <a:lnTo>
                    <a:pt x="115897" y="15157"/>
                  </a:lnTo>
                  <a:lnTo>
                    <a:pt x="131059" y="2637"/>
                  </a:lnTo>
                  <a:lnTo>
                    <a:pt x="140015" y="0"/>
                  </a:lnTo>
                  <a:lnTo>
                    <a:pt x="159325" y="190"/>
                  </a:lnTo>
                  <a:lnTo>
                    <a:pt x="189927" y="12463"/>
                  </a:lnTo>
                  <a:lnTo>
                    <a:pt x="204515" y="27566"/>
                  </a:lnTo>
                  <a:lnTo>
                    <a:pt x="227320" y="77242"/>
                  </a:lnTo>
                  <a:lnTo>
                    <a:pt x="241998" y="129136"/>
                  </a:lnTo>
                  <a:lnTo>
                    <a:pt x="250573" y="184447"/>
                  </a:lnTo>
                  <a:lnTo>
                    <a:pt x="252684" y="2123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35298" y="627820"/>
              <a:ext cx="197158" cy="203814"/>
            </a:xfrm>
            <a:custGeom>
              <a:avLst/>
              <a:gdLst/>
              <a:ahLst/>
              <a:cxnLst/>
              <a:rect l="0" t="0" r="0" b="0"/>
              <a:pathLst>
                <a:path w="197158" h="203814">
                  <a:moveTo>
                    <a:pt x="133987" y="109174"/>
                  </a:moveTo>
                  <a:lnTo>
                    <a:pt x="119332" y="50557"/>
                  </a:lnTo>
                  <a:lnTo>
                    <a:pt x="109238" y="15767"/>
                  </a:lnTo>
                  <a:lnTo>
                    <a:pt x="102280" y="8298"/>
                  </a:lnTo>
                  <a:lnTo>
                    <a:pt x="82070" y="0"/>
                  </a:lnTo>
                  <a:lnTo>
                    <a:pt x="71300" y="1296"/>
                  </a:lnTo>
                  <a:lnTo>
                    <a:pt x="49973" y="12096"/>
                  </a:lnTo>
                  <a:lnTo>
                    <a:pt x="23826" y="37906"/>
                  </a:lnTo>
                  <a:lnTo>
                    <a:pt x="6850" y="67781"/>
                  </a:lnTo>
                  <a:lnTo>
                    <a:pt x="0" y="104449"/>
                  </a:lnTo>
                  <a:lnTo>
                    <a:pt x="3560" y="150538"/>
                  </a:lnTo>
                  <a:lnTo>
                    <a:pt x="12068" y="174741"/>
                  </a:lnTo>
                  <a:lnTo>
                    <a:pt x="17613" y="184471"/>
                  </a:lnTo>
                  <a:lnTo>
                    <a:pt x="33132" y="198402"/>
                  </a:lnTo>
                  <a:lnTo>
                    <a:pt x="42184" y="203754"/>
                  </a:lnTo>
                  <a:lnTo>
                    <a:pt x="50558" y="203813"/>
                  </a:lnTo>
                  <a:lnTo>
                    <a:pt x="58480" y="200343"/>
                  </a:lnTo>
                  <a:lnTo>
                    <a:pt x="72352" y="187128"/>
                  </a:lnTo>
                  <a:lnTo>
                    <a:pt x="98410" y="129681"/>
                  </a:lnTo>
                  <a:lnTo>
                    <a:pt x="105697" y="108930"/>
                  </a:lnTo>
                  <a:lnTo>
                    <a:pt x="109278" y="105502"/>
                  </a:lnTo>
                  <a:lnTo>
                    <a:pt x="112834" y="106726"/>
                  </a:lnTo>
                  <a:lnTo>
                    <a:pt x="119906" y="117445"/>
                  </a:lnTo>
                  <a:lnTo>
                    <a:pt x="143341" y="170732"/>
                  </a:lnTo>
                  <a:lnTo>
                    <a:pt x="159201" y="182547"/>
                  </a:lnTo>
                  <a:lnTo>
                    <a:pt x="197157" y="1934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35294" y="440721"/>
              <a:ext cx="144562" cy="391153"/>
            </a:xfrm>
            <a:custGeom>
              <a:avLst/>
              <a:gdLst/>
              <a:ahLst/>
              <a:cxnLst/>
              <a:rect l="0" t="0" r="0" b="0"/>
              <a:pathLst>
                <a:path w="144562" h="391153">
                  <a:moveTo>
                    <a:pt x="91918" y="306802"/>
                  </a:moveTo>
                  <a:lnTo>
                    <a:pt x="97507" y="290034"/>
                  </a:lnTo>
                  <a:lnTo>
                    <a:pt x="97132" y="272443"/>
                  </a:lnTo>
                  <a:lnTo>
                    <a:pt x="95394" y="262839"/>
                  </a:lnTo>
                  <a:lnTo>
                    <a:pt x="84104" y="245929"/>
                  </a:lnTo>
                  <a:lnTo>
                    <a:pt x="76180" y="238144"/>
                  </a:lnTo>
                  <a:lnTo>
                    <a:pt x="67388" y="235293"/>
                  </a:lnTo>
                  <a:lnTo>
                    <a:pt x="48261" y="238366"/>
                  </a:lnTo>
                  <a:lnTo>
                    <a:pt x="23351" y="253249"/>
                  </a:lnTo>
                  <a:lnTo>
                    <a:pt x="11531" y="272082"/>
                  </a:lnTo>
                  <a:lnTo>
                    <a:pt x="3548" y="297220"/>
                  </a:lnTo>
                  <a:lnTo>
                    <a:pt x="0" y="327890"/>
                  </a:lnTo>
                  <a:lnTo>
                    <a:pt x="4662" y="354779"/>
                  </a:lnTo>
                  <a:lnTo>
                    <a:pt x="9181" y="366862"/>
                  </a:lnTo>
                  <a:lnTo>
                    <a:pt x="23560" y="383408"/>
                  </a:lnTo>
                  <a:lnTo>
                    <a:pt x="32308" y="389458"/>
                  </a:lnTo>
                  <a:lnTo>
                    <a:pt x="41650" y="391152"/>
                  </a:lnTo>
                  <a:lnTo>
                    <a:pt x="61388" y="386795"/>
                  </a:lnTo>
                  <a:lnTo>
                    <a:pt x="69225" y="381187"/>
                  </a:lnTo>
                  <a:lnTo>
                    <a:pt x="93328" y="343852"/>
                  </a:lnTo>
                  <a:lnTo>
                    <a:pt x="104243" y="317419"/>
                  </a:lnTo>
                  <a:lnTo>
                    <a:pt x="110388" y="269654"/>
                  </a:lnTo>
                  <a:lnTo>
                    <a:pt x="115583" y="207350"/>
                  </a:lnTo>
                  <a:lnTo>
                    <a:pt x="118814" y="180713"/>
                  </a:lnTo>
                  <a:lnTo>
                    <a:pt x="114055" y="131662"/>
                  </a:lnTo>
                  <a:lnTo>
                    <a:pt x="105236" y="75534"/>
                  </a:lnTo>
                  <a:lnTo>
                    <a:pt x="91776" y="16581"/>
                  </a:lnTo>
                  <a:lnTo>
                    <a:pt x="88314" y="4527"/>
                  </a:lnTo>
                  <a:lnTo>
                    <a:pt x="83666" y="0"/>
                  </a:lnTo>
                  <a:lnTo>
                    <a:pt x="78228" y="492"/>
                  </a:lnTo>
                  <a:lnTo>
                    <a:pt x="72263" y="4329"/>
                  </a:lnTo>
                  <a:lnTo>
                    <a:pt x="68286" y="11567"/>
                  </a:lnTo>
                  <a:lnTo>
                    <a:pt x="63867" y="32087"/>
                  </a:lnTo>
                  <a:lnTo>
                    <a:pt x="69132" y="94934"/>
                  </a:lnTo>
                  <a:lnTo>
                    <a:pt x="73468" y="148490"/>
                  </a:lnTo>
                  <a:lnTo>
                    <a:pt x="85414" y="207810"/>
                  </a:lnTo>
                  <a:lnTo>
                    <a:pt x="99039" y="268964"/>
                  </a:lnTo>
                  <a:lnTo>
                    <a:pt x="110665" y="310668"/>
                  </a:lnTo>
                  <a:lnTo>
                    <a:pt x="144561" y="3594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32497" y="684352"/>
              <a:ext cx="115815" cy="156065"/>
            </a:xfrm>
            <a:custGeom>
              <a:avLst/>
              <a:gdLst/>
              <a:ahLst/>
              <a:cxnLst/>
              <a:rect l="0" t="0" r="0" b="0"/>
              <a:pathLst>
                <a:path w="115815" h="156065">
                  <a:moveTo>
                    <a:pt x="0" y="10528"/>
                  </a:moveTo>
                  <a:lnTo>
                    <a:pt x="14654" y="63556"/>
                  </a:lnTo>
                  <a:lnTo>
                    <a:pt x="29368" y="111427"/>
                  </a:lnTo>
                  <a:lnTo>
                    <a:pt x="60294" y="153378"/>
                  </a:lnTo>
                  <a:lnTo>
                    <a:pt x="67102" y="156064"/>
                  </a:lnTo>
                  <a:lnTo>
                    <a:pt x="73981" y="155515"/>
                  </a:lnTo>
                  <a:lnTo>
                    <a:pt x="80906" y="152810"/>
                  </a:lnTo>
                  <a:lnTo>
                    <a:pt x="91720" y="137326"/>
                  </a:lnTo>
                  <a:lnTo>
                    <a:pt x="99256" y="113676"/>
                  </a:lnTo>
                  <a:lnTo>
                    <a:pt x="107214" y="5707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32538" y="663295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0" y="0"/>
                  </a:moveTo>
                  <a:lnTo>
                    <a:pt x="3120" y="42692"/>
                  </a:lnTo>
                  <a:lnTo>
                    <a:pt x="16789" y="104408"/>
                  </a:lnTo>
                  <a:lnTo>
                    <a:pt x="23334" y="157191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22010" y="54748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16928" y="647177"/>
              <a:ext cx="115653" cy="155832"/>
            </a:xfrm>
            <a:custGeom>
              <a:avLst/>
              <a:gdLst/>
              <a:ahLst/>
              <a:cxnLst/>
              <a:rect l="0" t="0" r="0" b="0"/>
              <a:pathLst>
                <a:path w="115653" h="155832">
                  <a:moveTo>
                    <a:pt x="84066" y="5589"/>
                  </a:moveTo>
                  <a:lnTo>
                    <a:pt x="67299" y="0"/>
                  </a:lnTo>
                  <a:lnTo>
                    <a:pt x="34515" y="2114"/>
                  </a:lnTo>
                  <a:lnTo>
                    <a:pt x="24126" y="7951"/>
                  </a:lnTo>
                  <a:lnTo>
                    <a:pt x="6344" y="26916"/>
                  </a:lnTo>
                  <a:lnTo>
                    <a:pt x="0" y="50943"/>
                  </a:lnTo>
                  <a:lnTo>
                    <a:pt x="2250" y="77219"/>
                  </a:lnTo>
                  <a:lnTo>
                    <a:pt x="11049" y="104495"/>
                  </a:lnTo>
                  <a:lnTo>
                    <a:pt x="25878" y="125977"/>
                  </a:lnTo>
                  <a:lnTo>
                    <a:pt x="44167" y="142153"/>
                  </a:lnTo>
                  <a:lnTo>
                    <a:pt x="63994" y="153242"/>
                  </a:lnTo>
                  <a:lnTo>
                    <a:pt x="84504" y="155831"/>
                  </a:lnTo>
                  <a:lnTo>
                    <a:pt x="115652" y="152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77121" y="610688"/>
              <a:ext cx="134445" cy="231592"/>
            </a:xfrm>
            <a:custGeom>
              <a:avLst/>
              <a:gdLst/>
              <a:ahLst/>
              <a:cxnLst/>
              <a:rect l="0" t="0" r="0" b="0"/>
              <a:pathLst>
                <a:path w="134445" h="231592">
                  <a:moveTo>
                    <a:pt x="8102" y="115778"/>
                  </a:moveTo>
                  <a:lnTo>
                    <a:pt x="26082" y="100137"/>
                  </a:lnTo>
                  <a:lnTo>
                    <a:pt x="81286" y="76171"/>
                  </a:lnTo>
                  <a:lnTo>
                    <a:pt x="97559" y="64640"/>
                  </a:lnTo>
                  <a:lnTo>
                    <a:pt x="106352" y="45476"/>
                  </a:lnTo>
                  <a:lnTo>
                    <a:pt x="108697" y="33815"/>
                  </a:lnTo>
                  <a:lnTo>
                    <a:pt x="106751" y="23701"/>
                  </a:lnTo>
                  <a:lnTo>
                    <a:pt x="95229" y="6225"/>
                  </a:lnTo>
                  <a:lnTo>
                    <a:pt x="87244" y="1798"/>
                  </a:lnTo>
                  <a:lnTo>
                    <a:pt x="69012" y="0"/>
                  </a:lnTo>
                  <a:lnTo>
                    <a:pt x="39017" y="11153"/>
                  </a:lnTo>
                  <a:lnTo>
                    <a:pt x="24572" y="25994"/>
                  </a:lnTo>
                  <a:lnTo>
                    <a:pt x="5765" y="64118"/>
                  </a:lnTo>
                  <a:lnTo>
                    <a:pt x="0" y="100601"/>
                  </a:lnTo>
                  <a:lnTo>
                    <a:pt x="3881" y="135458"/>
                  </a:lnTo>
                  <a:lnTo>
                    <a:pt x="18029" y="168012"/>
                  </a:lnTo>
                  <a:lnTo>
                    <a:pt x="37039" y="194296"/>
                  </a:lnTo>
                  <a:lnTo>
                    <a:pt x="56838" y="206437"/>
                  </a:lnTo>
                  <a:lnTo>
                    <a:pt x="117333" y="228112"/>
                  </a:lnTo>
                  <a:lnTo>
                    <a:pt x="134444" y="2315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48435" y="77910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77725" y="1800373"/>
            <a:ext cx="1672219" cy="663296"/>
            <a:chOff x="277725" y="1800373"/>
            <a:chExt cx="1672219" cy="663296"/>
          </a:xfrm>
        </p:grpSpPr>
        <p:sp>
          <p:nvSpPr>
            <p:cNvPr id="26" name="Freeform 25"/>
            <p:cNvSpPr/>
            <p:nvPr/>
          </p:nvSpPr>
          <p:spPr>
            <a:xfrm>
              <a:off x="277725" y="1818167"/>
              <a:ext cx="256908" cy="411510"/>
            </a:xfrm>
            <a:custGeom>
              <a:avLst/>
              <a:gdLst/>
              <a:ahLst/>
              <a:cxnLst/>
              <a:rect l="0" t="0" r="0" b="0"/>
              <a:pathLst>
                <a:path w="256908" h="411510">
                  <a:moveTo>
                    <a:pt x="175000" y="34848"/>
                  </a:moveTo>
                  <a:lnTo>
                    <a:pt x="169411" y="18080"/>
                  </a:lnTo>
                  <a:lnTo>
                    <a:pt x="157308" y="6729"/>
                  </a:lnTo>
                  <a:lnTo>
                    <a:pt x="149167" y="2064"/>
                  </a:lnTo>
                  <a:lnTo>
                    <a:pt x="127644" y="0"/>
                  </a:lnTo>
                  <a:lnTo>
                    <a:pt x="81288" y="8207"/>
                  </a:lnTo>
                  <a:lnTo>
                    <a:pt x="54557" y="23315"/>
                  </a:lnTo>
                  <a:lnTo>
                    <a:pt x="10263" y="63144"/>
                  </a:lnTo>
                  <a:lnTo>
                    <a:pt x="2348" y="83299"/>
                  </a:lnTo>
                  <a:lnTo>
                    <a:pt x="0" y="106685"/>
                  </a:lnTo>
                  <a:lnTo>
                    <a:pt x="2855" y="128776"/>
                  </a:lnTo>
                  <a:lnTo>
                    <a:pt x="11144" y="147174"/>
                  </a:lnTo>
                  <a:lnTo>
                    <a:pt x="16629" y="155356"/>
                  </a:lnTo>
                  <a:lnTo>
                    <a:pt x="24966" y="160810"/>
                  </a:lnTo>
                  <a:lnTo>
                    <a:pt x="59056" y="168486"/>
                  </a:lnTo>
                  <a:lnTo>
                    <a:pt x="112496" y="174200"/>
                  </a:lnTo>
                  <a:lnTo>
                    <a:pt x="173701" y="189593"/>
                  </a:lnTo>
                  <a:lnTo>
                    <a:pt x="205031" y="201061"/>
                  </a:lnTo>
                  <a:lnTo>
                    <a:pt x="221882" y="212446"/>
                  </a:lnTo>
                  <a:lnTo>
                    <a:pt x="234051" y="228424"/>
                  </a:lnTo>
                  <a:lnTo>
                    <a:pt x="251395" y="267278"/>
                  </a:lnTo>
                  <a:lnTo>
                    <a:pt x="256907" y="303887"/>
                  </a:lnTo>
                  <a:lnTo>
                    <a:pt x="252951" y="344371"/>
                  </a:lnTo>
                  <a:lnTo>
                    <a:pt x="244350" y="365826"/>
                  </a:lnTo>
                  <a:lnTo>
                    <a:pt x="238781" y="374823"/>
                  </a:lnTo>
                  <a:lnTo>
                    <a:pt x="223234" y="387939"/>
                  </a:lnTo>
                  <a:lnTo>
                    <a:pt x="184658" y="405892"/>
                  </a:lnTo>
                  <a:lnTo>
                    <a:pt x="148096" y="411509"/>
                  </a:lnTo>
                  <a:lnTo>
                    <a:pt x="102225" y="405001"/>
                  </a:lnTo>
                  <a:lnTo>
                    <a:pt x="71159" y="394608"/>
                  </a:lnTo>
                  <a:lnTo>
                    <a:pt x="38129" y="371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1231" y="2063585"/>
              <a:ext cx="124225" cy="191699"/>
            </a:xfrm>
            <a:custGeom>
              <a:avLst/>
              <a:gdLst/>
              <a:ahLst/>
              <a:cxnLst/>
              <a:rect l="0" t="0" r="0" b="0"/>
              <a:pathLst>
                <a:path w="124225" h="191699">
                  <a:moveTo>
                    <a:pt x="20478" y="10529"/>
                  </a:moveTo>
                  <a:lnTo>
                    <a:pt x="9300" y="21707"/>
                  </a:lnTo>
                  <a:lnTo>
                    <a:pt x="3812" y="39673"/>
                  </a:lnTo>
                  <a:lnTo>
                    <a:pt x="0" y="102841"/>
                  </a:lnTo>
                  <a:lnTo>
                    <a:pt x="1932" y="143035"/>
                  </a:lnTo>
                  <a:lnTo>
                    <a:pt x="10676" y="166517"/>
                  </a:lnTo>
                  <a:lnTo>
                    <a:pt x="25480" y="182412"/>
                  </a:lnTo>
                  <a:lnTo>
                    <a:pt x="34342" y="188288"/>
                  </a:lnTo>
                  <a:lnTo>
                    <a:pt x="53546" y="191698"/>
                  </a:lnTo>
                  <a:lnTo>
                    <a:pt x="63580" y="190970"/>
                  </a:lnTo>
                  <a:lnTo>
                    <a:pt x="80969" y="180802"/>
                  </a:lnTo>
                  <a:lnTo>
                    <a:pt x="95326" y="164584"/>
                  </a:lnTo>
                  <a:lnTo>
                    <a:pt x="117971" y="115304"/>
                  </a:lnTo>
                  <a:lnTo>
                    <a:pt x="124224" y="65193"/>
                  </a:lnTo>
                  <a:lnTo>
                    <a:pt x="124137" y="27635"/>
                  </a:lnTo>
                  <a:lnTo>
                    <a:pt x="1152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23418" y="1863544"/>
              <a:ext cx="187861" cy="347441"/>
            </a:xfrm>
            <a:custGeom>
              <a:avLst/>
              <a:gdLst/>
              <a:ahLst/>
              <a:cxnLst/>
              <a:rect l="0" t="0" r="0" b="0"/>
              <a:pathLst>
                <a:path w="187861" h="347441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9450" y="122570"/>
                  </a:lnTo>
                  <a:lnTo>
                    <a:pt x="16073" y="174747"/>
                  </a:lnTo>
                  <a:lnTo>
                    <a:pt x="23900" y="228710"/>
                  </a:lnTo>
                  <a:lnTo>
                    <a:pt x="28305" y="281570"/>
                  </a:lnTo>
                  <a:lnTo>
                    <a:pt x="29069" y="313755"/>
                  </a:lnTo>
                  <a:lnTo>
                    <a:pt x="40824" y="258840"/>
                  </a:lnTo>
                  <a:lnTo>
                    <a:pt x="48510" y="235533"/>
                  </a:lnTo>
                  <a:lnTo>
                    <a:pt x="59724" y="217375"/>
                  </a:lnTo>
                  <a:lnTo>
                    <a:pt x="69500" y="211597"/>
                  </a:lnTo>
                  <a:lnTo>
                    <a:pt x="95960" y="205177"/>
                  </a:lnTo>
                  <a:lnTo>
                    <a:pt x="120978" y="208563"/>
                  </a:lnTo>
                  <a:lnTo>
                    <a:pt x="151673" y="223623"/>
                  </a:lnTo>
                  <a:lnTo>
                    <a:pt x="175586" y="246023"/>
                  </a:lnTo>
                  <a:lnTo>
                    <a:pt x="183006" y="255262"/>
                  </a:lnTo>
                  <a:lnTo>
                    <a:pt x="186783" y="264931"/>
                  </a:lnTo>
                  <a:lnTo>
                    <a:pt x="187860" y="285033"/>
                  </a:lnTo>
                  <a:lnTo>
                    <a:pt x="181319" y="302546"/>
                  </a:lnTo>
                  <a:lnTo>
                    <a:pt x="176300" y="310492"/>
                  </a:lnTo>
                  <a:lnTo>
                    <a:pt x="161364" y="322440"/>
                  </a:lnTo>
                  <a:lnTo>
                    <a:pt x="123179" y="339642"/>
                  </a:lnTo>
                  <a:lnTo>
                    <a:pt x="7150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31792" y="2189927"/>
              <a:ext cx="132009" cy="273742"/>
            </a:xfrm>
            <a:custGeom>
              <a:avLst/>
              <a:gdLst/>
              <a:ahLst/>
              <a:cxnLst/>
              <a:rect l="0" t="0" r="0" b="0"/>
              <a:pathLst>
                <a:path w="132009" h="273742">
                  <a:moveTo>
                    <a:pt x="94757" y="0"/>
                  </a:moveTo>
                  <a:lnTo>
                    <a:pt x="109411" y="58617"/>
                  </a:lnTo>
                  <a:lnTo>
                    <a:pt x="121785" y="112791"/>
                  </a:lnTo>
                  <a:lnTo>
                    <a:pt x="128562" y="165433"/>
                  </a:lnTo>
                  <a:lnTo>
                    <a:pt x="132008" y="188169"/>
                  </a:lnTo>
                  <a:lnTo>
                    <a:pt x="129640" y="209973"/>
                  </a:lnTo>
                  <a:lnTo>
                    <a:pt x="121569" y="228242"/>
                  </a:lnTo>
                  <a:lnTo>
                    <a:pt x="116141" y="236389"/>
                  </a:lnTo>
                  <a:lnTo>
                    <a:pt x="100751" y="248562"/>
                  </a:lnTo>
                  <a:lnTo>
                    <a:pt x="62276" y="26590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116020" y="20530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96481" y="2009552"/>
              <a:ext cx="140639" cy="166389"/>
            </a:xfrm>
            <a:custGeom>
              <a:avLst/>
              <a:gdLst/>
              <a:ahLst/>
              <a:cxnLst/>
              <a:rect l="0" t="0" r="0" b="0"/>
              <a:pathLst>
                <a:path w="140639" h="166389">
                  <a:moveTo>
                    <a:pt x="3767" y="117204"/>
                  </a:moveTo>
                  <a:lnTo>
                    <a:pt x="64640" y="82876"/>
                  </a:lnTo>
                  <a:lnTo>
                    <a:pt x="94560" y="57001"/>
                  </a:lnTo>
                  <a:lnTo>
                    <a:pt x="102611" y="37025"/>
                  </a:lnTo>
                  <a:lnTo>
                    <a:pt x="104758" y="25147"/>
                  </a:lnTo>
                  <a:lnTo>
                    <a:pt x="102680" y="16058"/>
                  </a:lnTo>
                  <a:lnTo>
                    <a:pt x="97785" y="8829"/>
                  </a:lnTo>
                  <a:lnTo>
                    <a:pt x="91012" y="2840"/>
                  </a:lnTo>
                  <a:lnTo>
                    <a:pt x="82988" y="17"/>
                  </a:lnTo>
                  <a:lnTo>
                    <a:pt x="64713" y="0"/>
                  </a:lnTo>
                  <a:lnTo>
                    <a:pt x="34693" y="12157"/>
                  </a:lnTo>
                  <a:lnTo>
                    <a:pt x="20242" y="27233"/>
                  </a:lnTo>
                  <a:lnTo>
                    <a:pt x="1432" y="65507"/>
                  </a:lnTo>
                  <a:lnTo>
                    <a:pt x="0" y="89158"/>
                  </a:lnTo>
                  <a:lnTo>
                    <a:pt x="8612" y="136881"/>
                  </a:lnTo>
                  <a:lnTo>
                    <a:pt x="14016" y="145530"/>
                  </a:lnTo>
                  <a:lnTo>
                    <a:pt x="29379" y="158259"/>
                  </a:lnTo>
                  <a:lnTo>
                    <a:pt x="51025" y="164697"/>
                  </a:lnTo>
                  <a:lnTo>
                    <a:pt x="75074" y="166388"/>
                  </a:lnTo>
                  <a:lnTo>
                    <a:pt x="115988" y="161061"/>
                  </a:lnTo>
                  <a:lnTo>
                    <a:pt x="140638" y="159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41436" y="1973768"/>
              <a:ext cx="158896" cy="177316"/>
            </a:xfrm>
            <a:custGeom>
              <a:avLst/>
              <a:gdLst/>
              <a:ahLst/>
              <a:cxnLst/>
              <a:rect l="0" t="0" r="0" b="0"/>
              <a:pathLst>
                <a:path w="158896" h="177316">
                  <a:moveTo>
                    <a:pt x="95724" y="5589"/>
                  </a:moveTo>
                  <a:lnTo>
                    <a:pt x="78957" y="0"/>
                  </a:lnTo>
                  <a:lnTo>
                    <a:pt x="61366" y="375"/>
                  </a:lnTo>
                  <a:lnTo>
                    <a:pt x="43019" y="5612"/>
                  </a:lnTo>
                  <a:lnTo>
                    <a:pt x="27066" y="15738"/>
                  </a:lnTo>
                  <a:lnTo>
                    <a:pt x="4931" y="40181"/>
                  </a:lnTo>
                  <a:lnTo>
                    <a:pt x="0" y="62688"/>
                  </a:lnTo>
                  <a:lnTo>
                    <a:pt x="6366" y="109675"/>
                  </a:lnTo>
                  <a:lnTo>
                    <a:pt x="21154" y="136515"/>
                  </a:lnTo>
                  <a:lnTo>
                    <a:pt x="40354" y="159285"/>
                  </a:lnTo>
                  <a:lnTo>
                    <a:pt x="66450" y="175261"/>
                  </a:lnTo>
                  <a:lnTo>
                    <a:pt x="86223" y="177315"/>
                  </a:lnTo>
                  <a:lnTo>
                    <a:pt x="105540" y="173159"/>
                  </a:lnTo>
                  <a:lnTo>
                    <a:pt x="158895" y="142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684559" y="1800373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3120" y="48930"/>
                  </a:lnTo>
                  <a:lnTo>
                    <a:pt x="8333" y="99896"/>
                  </a:lnTo>
                  <a:lnTo>
                    <a:pt x="12998" y="159450"/>
                  </a:lnTo>
                  <a:lnTo>
                    <a:pt x="18669" y="218430"/>
                  </a:lnTo>
                  <a:lnTo>
                    <a:pt x="26175" y="279582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10860" y="1916186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51110" y="0"/>
                  </a:lnTo>
                  <a:lnTo>
                    <a:pt x="91980" y="5589"/>
                  </a:lnTo>
                  <a:lnTo>
                    <a:pt x="3260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16186" y="191618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37243" y="20846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89554" y="2990093"/>
            <a:ext cx="960266" cy="472717"/>
            <a:chOff x="389554" y="2990093"/>
            <a:chExt cx="960266" cy="472717"/>
          </a:xfrm>
        </p:grpSpPr>
        <p:sp>
          <p:nvSpPr>
            <p:cNvPr id="38" name="Freeform 37"/>
            <p:cNvSpPr/>
            <p:nvPr/>
          </p:nvSpPr>
          <p:spPr>
            <a:xfrm>
              <a:off x="389554" y="2990093"/>
              <a:ext cx="231628" cy="472717"/>
            </a:xfrm>
            <a:custGeom>
              <a:avLst/>
              <a:gdLst/>
              <a:ahLst/>
              <a:cxnLst/>
              <a:rect l="0" t="0" r="0" b="0"/>
              <a:pathLst>
                <a:path w="231628" h="472717">
                  <a:moveTo>
                    <a:pt x="0" y="0"/>
                  </a:moveTo>
                  <a:lnTo>
                    <a:pt x="11453" y="54145"/>
                  </a:lnTo>
                  <a:lnTo>
                    <a:pt x="28198" y="116964"/>
                  </a:lnTo>
                  <a:lnTo>
                    <a:pt x="38640" y="163858"/>
                  </a:lnTo>
                  <a:lnTo>
                    <a:pt x="52650" y="225866"/>
                  </a:lnTo>
                  <a:lnTo>
                    <a:pt x="70191" y="287020"/>
                  </a:lnTo>
                  <a:lnTo>
                    <a:pt x="80719" y="339677"/>
                  </a:lnTo>
                  <a:lnTo>
                    <a:pt x="90077" y="391673"/>
                  </a:lnTo>
                  <a:lnTo>
                    <a:pt x="93832" y="451757"/>
                  </a:lnTo>
                  <a:lnTo>
                    <a:pt x="95515" y="472182"/>
                  </a:lnTo>
                  <a:lnTo>
                    <a:pt x="97602" y="472716"/>
                  </a:lnTo>
                  <a:lnTo>
                    <a:pt x="100163" y="469562"/>
                  </a:lnTo>
                  <a:lnTo>
                    <a:pt x="111509" y="422473"/>
                  </a:lnTo>
                  <a:lnTo>
                    <a:pt x="118083" y="359965"/>
                  </a:lnTo>
                  <a:lnTo>
                    <a:pt x="130300" y="307800"/>
                  </a:lnTo>
                  <a:lnTo>
                    <a:pt x="143978" y="249230"/>
                  </a:lnTo>
                  <a:lnTo>
                    <a:pt x="161064" y="195200"/>
                  </a:lnTo>
                  <a:lnTo>
                    <a:pt x="179914" y="145964"/>
                  </a:lnTo>
                  <a:lnTo>
                    <a:pt x="207244" y="88104"/>
                  </a:lnTo>
                  <a:lnTo>
                    <a:pt x="231627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17237" y="3181592"/>
              <a:ext cx="140815" cy="193704"/>
            </a:xfrm>
            <a:custGeom>
              <a:avLst/>
              <a:gdLst/>
              <a:ahLst/>
              <a:cxnLst/>
              <a:rect l="0" t="0" r="0" b="0"/>
              <a:pathLst>
                <a:path w="140815" h="193704">
                  <a:moveTo>
                    <a:pt x="25001" y="82242"/>
                  </a:moveTo>
                  <a:lnTo>
                    <a:pt x="85874" y="47913"/>
                  </a:lnTo>
                  <a:lnTo>
                    <a:pt x="93659" y="41809"/>
                  </a:lnTo>
                  <a:lnTo>
                    <a:pt x="102309" y="22548"/>
                  </a:lnTo>
                  <a:lnTo>
                    <a:pt x="104616" y="10860"/>
                  </a:lnTo>
                  <a:lnTo>
                    <a:pt x="101474" y="4238"/>
                  </a:lnTo>
                  <a:lnTo>
                    <a:pt x="94700" y="994"/>
                  </a:lnTo>
                  <a:lnTo>
                    <a:pt x="85505" y="0"/>
                  </a:lnTo>
                  <a:lnTo>
                    <a:pt x="65930" y="5136"/>
                  </a:lnTo>
                  <a:lnTo>
                    <a:pt x="46701" y="16387"/>
                  </a:lnTo>
                  <a:lnTo>
                    <a:pt x="23892" y="42452"/>
                  </a:lnTo>
                  <a:lnTo>
                    <a:pt x="1213" y="93076"/>
                  </a:lnTo>
                  <a:lnTo>
                    <a:pt x="0" y="113963"/>
                  </a:lnTo>
                  <a:lnTo>
                    <a:pt x="4531" y="134945"/>
                  </a:lnTo>
                  <a:lnTo>
                    <a:pt x="14343" y="155969"/>
                  </a:lnTo>
                  <a:lnTo>
                    <a:pt x="38611" y="181946"/>
                  </a:lnTo>
                  <a:lnTo>
                    <a:pt x="61075" y="190895"/>
                  </a:lnTo>
                  <a:lnTo>
                    <a:pt x="85488" y="193703"/>
                  </a:lnTo>
                  <a:lnTo>
                    <a:pt x="116622" y="188707"/>
                  </a:lnTo>
                  <a:lnTo>
                    <a:pt x="140814" y="1769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1222" y="3179606"/>
              <a:ext cx="147400" cy="182493"/>
            </a:xfrm>
            <a:custGeom>
              <a:avLst/>
              <a:gdLst/>
              <a:ahLst/>
              <a:cxnLst/>
              <a:rect l="0" t="0" r="0" b="0"/>
              <a:pathLst>
                <a:path w="147400" h="182493">
                  <a:moveTo>
                    <a:pt x="0" y="94756"/>
                  </a:moveTo>
                  <a:lnTo>
                    <a:pt x="17959" y="149801"/>
                  </a:lnTo>
                  <a:lnTo>
                    <a:pt x="24749" y="174593"/>
                  </a:lnTo>
                  <a:lnTo>
                    <a:pt x="24689" y="180736"/>
                  </a:lnTo>
                  <a:lnTo>
                    <a:pt x="22308" y="182492"/>
                  </a:lnTo>
                  <a:lnTo>
                    <a:pt x="18382" y="181323"/>
                  </a:lnTo>
                  <a:lnTo>
                    <a:pt x="10899" y="170665"/>
                  </a:lnTo>
                  <a:lnTo>
                    <a:pt x="4844" y="153060"/>
                  </a:lnTo>
                  <a:lnTo>
                    <a:pt x="2153" y="129638"/>
                  </a:lnTo>
                  <a:lnTo>
                    <a:pt x="7196" y="109869"/>
                  </a:lnTo>
                  <a:lnTo>
                    <a:pt x="29498" y="78114"/>
                  </a:lnTo>
                  <a:lnTo>
                    <a:pt x="57603" y="50482"/>
                  </a:lnTo>
                  <a:lnTo>
                    <a:pt x="115079" y="1775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031792" y="3032207"/>
              <a:ext cx="153514" cy="336581"/>
            </a:xfrm>
            <a:custGeom>
              <a:avLst/>
              <a:gdLst/>
              <a:ahLst/>
              <a:cxnLst/>
              <a:rect l="0" t="0" r="0" b="0"/>
              <a:pathLst>
                <a:path w="153514" h="336581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17475" y="176414"/>
                  </a:lnTo>
                  <a:lnTo>
                    <a:pt x="19996" y="225926"/>
                  </a:lnTo>
                  <a:lnTo>
                    <a:pt x="20743" y="276471"/>
                  </a:lnTo>
                  <a:lnTo>
                    <a:pt x="20964" y="312244"/>
                  </a:lnTo>
                  <a:lnTo>
                    <a:pt x="24171" y="253538"/>
                  </a:lnTo>
                  <a:lnTo>
                    <a:pt x="26643" y="242725"/>
                  </a:lnTo>
                  <a:lnTo>
                    <a:pt x="38748" y="224471"/>
                  </a:lnTo>
                  <a:lnTo>
                    <a:pt x="46889" y="216328"/>
                  </a:lnTo>
                  <a:lnTo>
                    <a:pt x="68413" y="207280"/>
                  </a:lnTo>
                  <a:lnTo>
                    <a:pt x="80704" y="204867"/>
                  </a:lnTo>
                  <a:lnTo>
                    <a:pt x="103719" y="208425"/>
                  </a:lnTo>
                  <a:lnTo>
                    <a:pt x="133287" y="223583"/>
                  </a:lnTo>
                  <a:lnTo>
                    <a:pt x="141501" y="229773"/>
                  </a:lnTo>
                  <a:lnTo>
                    <a:pt x="150627" y="249131"/>
                  </a:lnTo>
                  <a:lnTo>
                    <a:pt x="153513" y="273331"/>
                  </a:lnTo>
                  <a:lnTo>
                    <a:pt x="150896" y="299685"/>
                  </a:lnTo>
                  <a:lnTo>
                    <a:pt x="139595" y="320756"/>
                  </a:lnTo>
                  <a:lnTo>
                    <a:pt x="131668" y="329651"/>
                  </a:lnTo>
                  <a:lnTo>
                    <a:pt x="120534" y="334411"/>
                  </a:lnTo>
                  <a:lnTo>
                    <a:pt x="92565" y="336580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337119" y="3116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347647" y="329541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78760" y="3958715"/>
            <a:ext cx="2639847" cy="663296"/>
            <a:chOff x="478760" y="3958715"/>
            <a:chExt cx="2639847" cy="663296"/>
          </a:xfrm>
        </p:grpSpPr>
        <p:sp>
          <p:nvSpPr>
            <p:cNvPr id="45" name="Freeform 44"/>
            <p:cNvSpPr/>
            <p:nvPr/>
          </p:nvSpPr>
          <p:spPr>
            <a:xfrm>
              <a:off x="478760" y="4144065"/>
              <a:ext cx="266039" cy="404247"/>
            </a:xfrm>
            <a:custGeom>
              <a:avLst/>
              <a:gdLst/>
              <a:ahLst/>
              <a:cxnLst/>
              <a:rect l="0" t="0" r="0" b="0"/>
              <a:pathLst>
                <a:path w="266039" h="404247">
                  <a:moveTo>
                    <a:pt x="26607" y="404246"/>
                  </a:moveTo>
                  <a:lnTo>
                    <a:pt x="19372" y="376690"/>
                  </a:lnTo>
                  <a:lnTo>
                    <a:pt x="16729" y="317347"/>
                  </a:lnTo>
                  <a:lnTo>
                    <a:pt x="16272" y="266584"/>
                  </a:lnTo>
                  <a:lnTo>
                    <a:pt x="13016" y="214498"/>
                  </a:lnTo>
                  <a:lnTo>
                    <a:pt x="7763" y="165140"/>
                  </a:lnTo>
                  <a:lnTo>
                    <a:pt x="5987" y="106541"/>
                  </a:lnTo>
                  <a:lnTo>
                    <a:pt x="4467" y="43839"/>
                  </a:lnTo>
                  <a:lnTo>
                    <a:pt x="0" y="18287"/>
                  </a:lnTo>
                  <a:lnTo>
                    <a:pt x="3020" y="10070"/>
                  </a:lnTo>
                  <a:lnTo>
                    <a:pt x="9712" y="4591"/>
                  </a:lnTo>
                  <a:lnTo>
                    <a:pt x="18854" y="939"/>
                  </a:lnTo>
                  <a:lnTo>
                    <a:pt x="41489" y="0"/>
                  </a:lnTo>
                  <a:lnTo>
                    <a:pt x="94148" y="8929"/>
                  </a:lnTo>
                  <a:lnTo>
                    <a:pt x="142374" y="31534"/>
                  </a:lnTo>
                  <a:lnTo>
                    <a:pt x="198379" y="73104"/>
                  </a:lnTo>
                  <a:lnTo>
                    <a:pt x="243871" y="121946"/>
                  </a:lnTo>
                  <a:lnTo>
                    <a:pt x="259568" y="157734"/>
                  </a:lnTo>
                  <a:lnTo>
                    <a:pt x="266038" y="203563"/>
                  </a:lnTo>
                  <a:lnTo>
                    <a:pt x="259819" y="263046"/>
                  </a:lnTo>
                  <a:lnTo>
                    <a:pt x="249475" y="303397"/>
                  </a:lnTo>
                  <a:lnTo>
                    <a:pt x="238354" y="322769"/>
                  </a:lnTo>
                  <a:lnTo>
                    <a:pt x="213349" y="346829"/>
                  </a:lnTo>
                  <a:lnTo>
                    <a:pt x="152706" y="375442"/>
                  </a:lnTo>
                  <a:lnTo>
                    <a:pt x="89757" y="397163"/>
                  </a:lnTo>
                  <a:lnTo>
                    <a:pt x="47664" y="404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32401" y="4411440"/>
              <a:ext cx="9879" cy="136872"/>
            </a:xfrm>
            <a:custGeom>
              <a:avLst/>
              <a:gdLst/>
              <a:ahLst/>
              <a:cxnLst/>
              <a:rect l="0" t="0" r="0" b="0"/>
              <a:pathLst>
                <a:path w="9879" h="136872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809" y="108595"/>
                  </a:lnTo>
                  <a:lnTo>
                    <a:pt x="987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2279" y="43166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15979" y="4316684"/>
              <a:ext cx="84229" cy="168001"/>
            </a:xfrm>
            <a:custGeom>
              <a:avLst/>
              <a:gdLst/>
              <a:ahLst/>
              <a:cxnLst/>
              <a:rect l="0" t="0" r="0" b="0"/>
              <a:pathLst>
                <a:path w="84229" h="168001">
                  <a:moveTo>
                    <a:pt x="0" y="63171"/>
                  </a:moveTo>
                  <a:lnTo>
                    <a:pt x="14654" y="121788"/>
                  </a:lnTo>
                  <a:lnTo>
                    <a:pt x="25858" y="167773"/>
                  </a:lnTo>
                  <a:lnTo>
                    <a:pt x="25427" y="168000"/>
                  </a:lnTo>
                  <a:lnTo>
                    <a:pt x="14397" y="132867"/>
                  </a:lnTo>
                  <a:lnTo>
                    <a:pt x="12844" y="96040"/>
                  </a:lnTo>
                  <a:lnTo>
                    <a:pt x="20443" y="56662"/>
                  </a:lnTo>
                  <a:lnTo>
                    <a:pt x="30923" y="33372"/>
                  </a:lnTo>
                  <a:lnTo>
                    <a:pt x="46499" y="17561"/>
                  </a:lnTo>
                  <a:lnTo>
                    <a:pt x="68759" y="520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052849" y="4289614"/>
              <a:ext cx="126343" cy="188019"/>
            </a:xfrm>
            <a:custGeom>
              <a:avLst/>
              <a:gdLst/>
              <a:ahLst/>
              <a:cxnLst/>
              <a:rect l="0" t="0" r="0" b="0"/>
              <a:pathLst>
                <a:path w="126343" h="188019">
                  <a:moveTo>
                    <a:pt x="0" y="58655"/>
                  </a:moveTo>
                  <a:lnTo>
                    <a:pt x="11179" y="69834"/>
                  </a:lnTo>
                  <a:lnTo>
                    <a:pt x="29145" y="75322"/>
                  </a:lnTo>
                  <a:lnTo>
                    <a:pt x="51558" y="76591"/>
                  </a:lnTo>
                  <a:lnTo>
                    <a:pt x="73218" y="73256"/>
                  </a:lnTo>
                  <a:lnTo>
                    <a:pt x="91423" y="64754"/>
                  </a:lnTo>
                  <a:lnTo>
                    <a:pt x="99553" y="59212"/>
                  </a:lnTo>
                  <a:lnTo>
                    <a:pt x="111706" y="43695"/>
                  </a:lnTo>
                  <a:lnTo>
                    <a:pt x="116585" y="34644"/>
                  </a:lnTo>
                  <a:lnTo>
                    <a:pt x="117498" y="26270"/>
                  </a:lnTo>
                  <a:lnTo>
                    <a:pt x="112273" y="10727"/>
                  </a:lnTo>
                  <a:lnTo>
                    <a:pt x="105264" y="5646"/>
                  </a:lnTo>
                  <a:lnTo>
                    <a:pt x="84999" y="0"/>
                  </a:lnTo>
                  <a:lnTo>
                    <a:pt x="63514" y="3731"/>
                  </a:lnTo>
                  <a:lnTo>
                    <a:pt x="43436" y="14357"/>
                  </a:lnTo>
                  <a:lnTo>
                    <a:pt x="26714" y="30778"/>
                  </a:lnTo>
                  <a:lnTo>
                    <a:pt x="17722" y="52894"/>
                  </a:lnTo>
                  <a:lnTo>
                    <a:pt x="14896" y="78322"/>
                  </a:lnTo>
                  <a:lnTo>
                    <a:pt x="25604" y="141082"/>
                  </a:lnTo>
                  <a:lnTo>
                    <a:pt x="40992" y="168346"/>
                  </a:lnTo>
                  <a:lnTo>
                    <a:pt x="56823" y="180716"/>
                  </a:lnTo>
                  <a:lnTo>
                    <a:pt x="65958" y="185653"/>
                  </a:lnTo>
                  <a:lnTo>
                    <a:pt x="88587" y="188018"/>
                  </a:lnTo>
                  <a:lnTo>
                    <a:pt x="126342" y="1849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34147" y="4285098"/>
              <a:ext cx="155615" cy="185079"/>
            </a:xfrm>
            <a:custGeom>
              <a:avLst/>
              <a:gdLst/>
              <a:ahLst/>
              <a:cxnLst/>
              <a:rect l="0" t="0" r="0" b="0"/>
              <a:pathLst>
                <a:path w="155615" h="185079">
                  <a:moveTo>
                    <a:pt x="113500" y="0"/>
                  </a:moveTo>
                  <a:lnTo>
                    <a:pt x="70809" y="3120"/>
                  </a:lnTo>
                  <a:lnTo>
                    <a:pt x="51242" y="9575"/>
                  </a:lnTo>
                  <a:lnTo>
                    <a:pt x="34747" y="20244"/>
                  </a:lnTo>
                  <a:lnTo>
                    <a:pt x="22737" y="35903"/>
                  </a:lnTo>
                  <a:lnTo>
                    <a:pt x="5494" y="74552"/>
                  </a:lnTo>
                  <a:lnTo>
                    <a:pt x="0" y="111127"/>
                  </a:lnTo>
                  <a:lnTo>
                    <a:pt x="4954" y="134788"/>
                  </a:lnTo>
                  <a:lnTo>
                    <a:pt x="20897" y="164719"/>
                  </a:lnTo>
                  <a:lnTo>
                    <a:pt x="27198" y="172984"/>
                  </a:lnTo>
                  <a:lnTo>
                    <a:pt x="46678" y="182167"/>
                  </a:lnTo>
                  <a:lnTo>
                    <a:pt x="69763" y="185078"/>
                  </a:lnTo>
                  <a:lnTo>
                    <a:pt x="91722" y="182473"/>
                  </a:lnTo>
                  <a:lnTo>
                    <a:pt x="110060" y="174296"/>
                  </a:lnTo>
                  <a:lnTo>
                    <a:pt x="155614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421475" y="4053471"/>
              <a:ext cx="10401" cy="400084"/>
            </a:xfrm>
            <a:custGeom>
              <a:avLst/>
              <a:gdLst/>
              <a:ahLst/>
              <a:cxnLst/>
              <a:rect l="0" t="0" r="0" b="0"/>
              <a:pathLst>
                <a:path w="10401" h="400084">
                  <a:moveTo>
                    <a:pt x="10400" y="0"/>
                  </a:moveTo>
                  <a:lnTo>
                    <a:pt x="2067" y="48931"/>
                  </a:lnTo>
                  <a:lnTo>
                    <a:pt x="305" y="108062"/>
                  </a:lnTo>
                  <a:lnTo>
                    <a:pt x="0" y="167459"/>
                  </a:lnTo>
                  <a:lnTo>
                    <a:pt x="3048" y="210127"/>
                  </a:lnTo>
                  <a:lnTo>
                    <a:pt x="8222" y="270490"/>
                  </a:lnTo>
                  <a:lnTo>
                    <a:pt x="9755" y="322301"/>
                  </a:lnTo>
                  <a:lnTo>
                    <a:pt x="10209" y="364168"/>
                  </a:lnTo>
                  <a:lnTo>
                    <a:pt x="1040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305533" y="4203065"/>
              <a:ext cx="242157" cy="39920"/>
            </a:xfrm>
            <a:custGeom>
              <a:avLst/>
              <a:gdLst/>
              <a:ahLst/>
              <a:cxnLst/>
              <a:rect l="0" t="0" r="0" b="0"/>
              <a:pathLst>
                <a:path w="242157" h="39920">
                  <a:moveTo>
                    <a:pt x="242156" y="8334"/>
                  </a:moveTo>
                  <a:lnTo>
                    <a:pt x="193225" y="0"/>
                  </a:lnTo>
                  <a:lnTo>
                    <a:pt x="134094" y="3828"/>
                  </a:lnTo>
                  <a:lnTo>
                    <a:pt x="78524" y="8613"/>
                  </a:lnTo>
                  <a:lnTo>
                    <a:pt x="21692" y="22870"/>
                  </a:lnTo>
                  <a:lnTo>
                    <a:pt x="9641" y="29612"/>
                  </a:lnTo>
                  <a:lnTo>
                    <a:pt x="0" y="399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95052" y="4064000"/>
              <a:ext cx="264328" cy="329656"/>
            </a:xfrm>
            <a:custGeom>
              <a:avLst/>
              <a:gdLst/>
              <a:ahLst/>
              <a:cxnLst/>
              <a:rect l="0" t="0" r="0" b="0"/>
              <a:pathLst>
                <a:path w="264328" h="329656">
                  <a:moveTo>
                    <a:pt x="100077" y="0"/>
                  </a:moveTo>
                  <a:lnTo>
                    <a:pt x="77720" y="0"/>
                  </a:lnTo>
                  <a:lnTo>
                    <a:pt x="60505" y="6239"/>
                  </a:lnTo>
                  <a:lnTo>
                    <a:pt x="52639" y="11178"/>
                  </a:lnTo>
                  <a:lnTo>
                    <a:pt x="40779" y="26025"/>
                  </a:lnTo>
                  <a:lnTo>
                    <a:pt x="13803" y="75523"/>
                  </a:lnTo>
                  <a:lnTo>
                    <a:pt x="3877" y="127395"/>
                  </a:lnTo>
                  <a:lnTo>
                    <a:pt x="0" y="156055"/>
                  </a:lnTo>
                  <a:lnTo>
                    <a:pt x="7043" y="215876"/>
                  </a:lnTo>
                  <a:lnTo>
                    <a:pt x="24265" y="271883"/>
                  </a:lnTo>
                  <a:lnTo>
                    <a:pt x="55100" y="311638"/>
                  </a:lnTo>
                  <a:lnTo>
                    <a:pt x="86880" y="327604"/>
                  </a:lnTo>
                  <a:lnTo>
                    <a:pt x="112539" y="329655"/>
                  </a:lnTo>
                  <a:lnTo>
                    <a:pt x="137201" y="325498"/>
                  </a:lnTo>
                  <a:lnTo>
                    <a:pt x="194304" y="290594"/>
                  </a:lnTo>
                  <a:lnTo>
                    <a:pt x="218203" y="267685"/>
                  </a:lnTo>
                  <a:lnTo>
                    <a:pt x="254338" y="205801"/>
                  </a:lnTo>
                  <a:lnTo>
                    <a:pt x="264327" y="158984"/>
                  </a:lnTo>
                  <a:lnTo>
                    <a:pt x="259297" y="107573"/>
                  </a:lnTo>
                  <a:lnTo>
                    <a:pt x="249159" y="75547"/>
                  </a:lnTo>
                  <a:lnTo>
                    <a:pt x="218697" y="35800"/>
                  </a:lnTo>
                  <a:lnTo>
                    <a:pt x="186957" y="19836"/>
                  </a:lnTo>
                  <a:lnTo>
                    <a:pt x="13166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105699" y="4053471"/>
              <a:ext cx="192768" cy="368499"/>
            </a:xfrm>
            <a:custGeom>
              <a:avLst/>
              <a:gdLst/>
              <a:ahLst/>
              <a:cxnLst/>
              <a:rect l="0" t="0" r="0" b="0"/>
              <a:pathLst>
                <a:path w="192768" h="368499">
                  <a:moveTo>
                    <a:pt x="0" y="0"/>
                  </a:moveTo>
                  <a:lnTo>
                    <a:pt x="9065" y="58617"/>
                  </a:lnTo>
                  <a:lnTo>
                    <a:pt x="18645" y="120027"/>
                  </a:lnTo>
                  <a:lnTo>
                    <a:pt x="28683" y="181550"/>
                  </a:lnTo>
                  <a:lnTo>
                    <a:pt x="33845" y="232387"/>
                  </a:lnTo>
                  <a:lnTo>
                    <a:pt x="39664" y="281376"/>
                  </a:lnTo>
                  <a:lnTo>
                    <a:pt x="47219" y="334261"/>
                  </a:lnTo>
                  <a:lnTo>
                    <a:pt x="49027" y="337484"/>
                  </a:lnTo>
                  <a:lnTo>
                    <a:pt x="50232" y="334954"/>
                  </a:lnTo>
                  <a:lnTo>
                    <a:pt x="55551" y="274840"/>
                  </a:lnTo>
                  <a:lnTo>
                    <a:pt x="62124" y="254342"/>
                  </a:lnTo>
                  <a:lnTo>
                    <a:pt x="92034" y="214760"/>
                  </a:lnTo>
                  <a:lnTo>
                    <a:pt x="111874" y="206583"/>
                  </a:lnTo>
                  <a:lnTo>
                    <a:pt x="123715" y="204403"/>
                  </a:lnTo>
                  <a:lnTo>
                    <a:pt x="143112" y="208219"/>
                  </a:lnTo>
                  <a:lnTo>
                    <a:pt x="159532" y="218884"/>
                  </a:lnTo>
                  <a:lnTo>
                    <a:pt x="180760" y="244619"/>
                  </a:lnTo>
                  <a:lnTo>
                    <a:pt x="190692" y="264308"/>
                  </a:lnTo>
                  <a:lnTo>
                    <a:pt x="192767" y="284756"/>
                  </a:lnTo>
                  <a:lnTo>
                    <a:pt x="188619" y="305543"/>
                  </a:lnTo>
                  <a:lnTo>
                    <a:pt x="178977" y="326480"/>
                  </a:lnTo>
                  <a:lnTo>
                    <a:pt x="163774" y="341244"/>
                  </a:lnTo>
                  <a:lnTo>
                    <a:pt x="125417" y="360254"/>
                  </a:lnTo>
                  <a:lnTo>
                    <a:pt x="63171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26798" y="4327212"/>
              <a:ext cx="89192" cy="294799"/>
            </a:xfrm>
            <a:custGeom>
              <a:avLst/>
              <a:gdLst/>
              <a:ahLst/>
              <a:cxnLst/>
              <a:rect l="0" t="0" r="0" b="0"/>
              <a:pathLst>
                <a:path w="89192" h="294799">
                  <a:moveTo>
                    <a:pt x="63171" y="0"/>
                  </a:moveTo>
                  <a:lnTo>
                    <a:pt x="74623" y="57264"/>
                  </a:lnTo>
                  <a:lnTo>
                    <a:pt x="82331" y="118156"/>
                  </a:lnTo>
                  <a:lnTo>
                    <a:pt x="89191" y="177906"/>
                  </a:lnTo>
                  <a:lnTo>
                    <a:pt x="87537" y="188794"/>
                  </a:lnTo>
                  <a:lnTo>
                    <a:pt x="76340" y="207131"/>
                  </a:lnTo>
                  <a:lnTo>
                    <a:pt x="18820" y="26658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400497" y="4221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63668" y="4165356"/>
              <a:ext cx="178986" cy="207063"/>
            </a:xfrm>
            <a:custGeom>
              <a:avLst/>
              <a:gdLst/>
              <a:ahLst/>
              <a:cxnLst/>
              <a:rect l="0" t="0" r="0" b="0"/>
              <a:pathLst>
                <a:path w="178986" h="207063">
                  <a:moveTo>
                    <a:pt x="0" y="130270"/>
                  </a:moveTo>
                  <a:lnTo>
                    <a:pt x="16768" y="135860"/>
                  </a:lnTo>
                  <a:lnTo>
                    <a:pt x="34358" y="135484"/>
                  </a:lnTo>
                  <a:lnTo>
                    <a:pt x="84593" y="121382"/>
                  </a:lnTo>
                  <a:lnTo>
                    <a:pt x="105447" y="110332"/>
                  </a:lnTo>
                  <a:lnTo>
                    <a:pt x="120175" y="94503"/>
                  </a:lnTo>
                  <a:lnTo>
                    <a:pt x="129450" y="74599"/>
                  </a:lnTo>
                  <a:lnTo>
                    <a:pt x="133573" y="50156"/>
                  </a:lnTo>
                  <a:lnTo>
                    <a:pt x="129166" y="26814"/>
                  </a:lnTo>
                  <a:lnTo>
                    <a:pt x="124715" y="15676"/>
                  </a:lnTo>
                  <a:lnTo>
                    <a:pt x="117068" y="8251"/>
                  </a:lnTo>
                  <a:lnTo>
                    <a:pt x="96094" y="0"/>
                  </a:lnTo>
                  <a:lnTo>
                    <a:pt x="86290" y="1310"/>
                  </a:lnTo>
                  <a:lnTo>
                    <a:pt x="69157" y="12123"/>
                  </a:lnTo>
                  <a:lnTo>
                    <a:pt x="46357" y="37942"/>
                  </a:lnTo>
                  <a:lnTo>
                    <a:pt x="18228" y="98898"/>
                  </a:lnTo>
                  <a:lnTo>
                    <a:pt x="17070" y="119837"/>
                  </a:lnTo>
                  <a:lnTo>
                    <a:pt x="25859" y="161875"/>
                  </a:lnTo>
                  <a:lnTo>
                    <a:pt x="38399" y="179802"/>
                  </a:lnTo>
                  <a:lnTo>
                    <a:pt x="56841" y="194399"/>
                  </a:lnTo>
                  <a:lnTo>
                    <a:pt x="80635" y="204786"/>
                  </a:lnTo>
                  <a:lnTo>
                    <a:pt x="103688" y="207062"/>
                  </a:lnTo>
                  <a:lnTo>
                    <a:pt x="125632" y="203005"/>
                  </a:lnTo>
                  <a:lnTo>
                    <a:pt x="178985" y="182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691996" y="4116642"/>
              <a:ext cx="119113" cy="203062"/>
            </a:xfrm>
            <a:custGeom>
              <a:avLst/>
              <a:gdLst/>
              <a:ahLst/>
              <a:cxnLst/>
              <a:rect l="0" t="0" r="0" b="0"/>
              <a:pathLst>
                <a:path w="119113" h="203062">
                  <a:moveTo>
                    <a:pt x="87527" y="0"/>
                  </a:moveTo>
                  <a:lnTo>
                    <a:pt x="65170" y="0"/>
                  </a:lnTo>
                  <a:lnTo>
                    <a:pt x="56245" y="3509"/>
                  </a:lnTo>
                  <a:lnTo>
                    <a:pt x="40088" y="16768"/>
                  </a:lnTo>
                  <a:lnTo>
                    <a:pt x="17839" y="43963"/>
                  </a:lnTo>
                  <a:lnTo>
                    <a:pt x="2018" y="79837"/>
                  </a:lnTo>
                  <a:lnTo>
                    <a:pt x="0" y="106453"/>
                  </a:lnTo>
                  <a:lnTo>
                    <a:pt x="8237" y="156078"/>
                  </a:lnTo>
                  <a:lnTo>
                    <a:pt x="23349" y="183376"/>
                  </a:lnTo>
                  <a:lnTo>
                    <a:pt x="39116" y="195754"/>
                  </a:lnTo>
                  <a:lnTo>
                    <a:pt x="48234" y="200693"/>
                  </a:lnTo>
                  <a:lnTo>
                    <a:pt x="67724" y="203061"/>
                  </a:lnTo>
                  <a:lnTo>
                    <a:pt x="119112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87003" y="3958715"/>
              <a:ext cx="39920" cy="389555"/>
            </a:xfrm>
            <a:custGeom>
              <a:avLst/>
              <a:gdLst/>
              <a:ahLst/>
              <a:cxnLst/>
              <a:rect l="0" t="0" r="0" b="0"/>
              <a:pathLst>
                <a:path w="39920" h="389555">
                  <a:moveTo>
                    <a:pt x="8333" y="0"/>
                  </a:moveTo>
                  <a:lnTo>
                    <a:pt x="0" y="57264"/>
                  </a:lnTo>
                  <a:lnTo>
                    <a:pt x="1575" y="100415"/>
                  </a:lnTo>
                  <a:lnTo>
                    <a:pt x="6998" y="163204"/>
                  </a:lnTo>
                  <a:lnTo>
                    <a:pt x="15305" y="219151"/>
                  </a:lnTo>
                  <a:lnTo>
                    <a:pt x="21279" y="277169"/>
                  </a:lnTo>
                  <a:lnTo>
                    <a:pt x="27788" y="339019"/>
                  </a:lnTo>
                  <a:lnTo>
                    <a:pt x="39919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11108" y="4080931"/>
              <a:ext cx="178986" cy="35712"/>
            </a:xfrm>
            <a:custGeom>
              <a:avLst/>
              <a:gdLst/>
              <a:ahLst/>
              <a:cxnLst/>
              <a:rect l="0" t="0" r="0" b="0"/>
              <a:pathLst>
                <a:path w="178986" h="35712">
                  <a:moveTo>
                    <a:pt x="178985" y="14654"/>
                  </a:moveTo>
                  <a:lnTo>
                    <a:pt x="135023" y="0"/>
                  </a:lnTo>
                  <a:lnTo>
                    <a:pt x="111873" y="2682"/>
                  </a:lnTo>
                  <a:lnTo>
                    <a:pt x="53510" y="21483"/>
                  </a:lnTo>
                  <a:lnTo>
                    <a:pt x="0" y="357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05906" y="4095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05906" y="424298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463253" y="5485347"/>
            <a:ext cx="2758468" cy="652768"/>
            <a:chOff x="463253" y="5485347"/>
            <a:chExt cx="2758468" cy="652768"/>
          </a:xfrm>
        </p:grpSpPr>
        <p:sp>
          <p:nvSpPr>
            <p:cNvPr id="64" name="Freeform 63"/>
            <p:cNvSpPr/>
            <p:nvPr/>
          </p:nvSpPr>
          <p:spPr>
            <a:xfrm>
              <a:off x="600124" y="5569575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9604" y="52050"/>
                  </a:lnTo>
                  <a:lnTo>
                    <a:pt x="2846" y="111348"/>
                  </a:lnTo>
                  <a:lnTo>
                    <a:pt x="1265" y="155943"/>
                  </a:lnTo>
                  <a:lnTo>
                    <a:pt x="375" y="218170"/>
                  </a:lnTo>
                  <a:lnTo>
                    <a:pt x="74" y="27918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3253" y="5506404"/>
              <a:ext cx="315856" cy="136871"/>
            </a:xfrm>
            <a:custGeom>
              <a:avLst/>
              <a:gdLst/>
              <a:ahLst/>
              <a:cxnLst/>
              <a:rect l="0" t="0" r="0" b="0"/>
              <a:pathLst>
                <a:path w="315856" h="136871">
                  <a:moveTo>
                    <a:pt x="315855" y="0"/>
                  </a:moveTo>
                  <a:lnTo>
                    <a:pt x="261980" y="25194"/>
                  </a:lnTo>
                  <a:lnTo>
                    <a:pt x="204819" y="50833"/>
                  </a:lnTo>
                  <a:lnTo>
                    <a:pt x="141789" y="76118"/>
                  </a:lnTo>
                  <a:lnTo>
                    <a:pt x="81690" y="102253"/>
                  </a:lnTo>
                  <a:lnTo>
                    <a:pt x="20015" y="12548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94839" y="5895958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176582" y="16789"/>
                  </a:lnTo>
                  <a:lnTo>
                    <a:pt x="117115" y="26085"/>
                  </a:lnTo>
                  <a:lnTo>
                    <a:pt x="65551" y="46140"/>
                  </a:lnTo>
                  <a:lnTo>
                    <a:pt x="19664" y="5946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0850" y="5806102"/>
              <a:ext cx="123544" cy="136057"/>
            </a:xfrm>
            <a:custGeom>
              <a:avLst/>
              <a:gdLst/>
              <a:ahLst/>
              <a:cxnLst/>
              <a:rect l="0" t="0" r="0" b="0"/>
              <a:pathLst>
                <a:path w="123544" h="136057">
                  <a:moveTo>
                    <a:pt x="7730" y="79328"/>
                  </a:moveTo>
                  <a:lnTo>
                    <a:pt x="16063" y="116806"/>
                  </a:lnTo>
                  <a:lnTo>
                    <a:pt x="16795" y="128880"/>
                  </a:lnTo>
                  <a:lnTo>
                    <a:pt x="14943" y="134590"/>
                  </a:lnTo>
                  <a:lnTo>
                    <a:pt x="11369" y="136056"/>
                  </a:lnTo>
                  <a:lnTo>
                    <a:pt x="6646" y="134694"/>
                  </a:lnTo>
                  <a:lnTo>
                    <a:pt x="3498" y="129107"/>
                  </a:lnTo>
                  <a:lnTo>
                    <a:pt x="0" y="110420"/>
                  </a:lnTo>
                  <a:lnTo>
                    <a:pt x="9023" y="49873"/>
                  </a:lnTo>
                  <a:lnTo>
                    <a:pt x="16493" y="28802"/>
                  </a:lnTo>
                  <a:lnTo>
                    <a:pt x="27612" y="11639"/>
                  </a:lnTo>
                  <a:lnTo>
                    <a:pt x="36193" y="6126"/>
                  </a:lnTo>
                  <a:lnTo>
                    <a:pt x="58205" y="0"/>
                  </a:lnTo>
                  <a:lnTo>
                    <a:pt x="68286" y="1876"/>
                  </a:lnTo>
                  <a:lnTo>
                    <a:pt x="85726" y="13319"/>
                  </a:lnTo>
                  <a:lnTo>
                    <a:pt x="103110" y="39493"/>
                  </a:lnTo>
                  <a:lnTo>
                    <a:pt x="118294" y="80947"/>
                  </a:lnTo>
                  <a:lnTo>
                    <a:pt x="123543" y="1319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29474" y="5525747"/>
              <a:ext cx="132474" cy="434045"/>
            </a:xfrm>
            <a:custGeom>
              <a:avLst/>
              <a:gdLst/>
              <a:ahLst/>
              <a:cxnLst/>
              <a:rect l="0" t="0" r="0" b="0"/>
              <a:pathLst>
                <a:path w="132474" h="434045">
                  <a:moveTo>
                    <a:pt x="102318" y="349154"/>
                  </a:moveTo>
                  <a:lnTo>
                    <a:pt x="107908" y="332386"/>
                  </a:lnTo>
                  <a:lnTo>
                    <a:pt x="105794" y="299602"/>
                  </a:lnTo>
                  <a:lnTo>
                    <a:pt x="101126" y="290384"/>
                  </a:lnTo>
                  <a:lnTo>
                    <a:pt x="86581" y="277020"/>
                  </a:lnTo>
                  <a:lnTo>
                    <a:pt x="65298" y="270301"/>
                  </a:lnTo>
                  <a:lnTo>
                    <a:pt x="53072" y="268509"/>
                  </a:lnTo>
                  <a:lnTo>
                    <a:pt x="42581" y="270825"/>
                  </a:lnTo>
                  <a:lnTo>
                    <a:pt x="24686" y="282756"/>
                  </a:lnTo>
                  <a:lnTo>
                    <a:pt x="7046" y="309204"/>
                  </a:lnTo>
                  <a:lnTo>
                    <a:pt x="0" y="344856"/>
                  </a:lnTo>
                  <a:lnTo>
                    <a:pt x="6025" y="390419"/>
                  </a:lnTo>
                  <a:lnTo>
                    <a:pt x="11948" y="411948"/>
                  </a:lnTo>
                  <a:lnTo>
                    <a:pt x="17505" y="420262"/>
                  </a:lnTo>
                  <a:lnTo>
                    <a:pt x="33038" y="432620"/>
                  </a:lnTo>
                  <a:lnTo>
                    <a:pt x="42093" y="434044"/>
                  </a:lnTo>
                  <a:lnTo>
                    <a:pt x="61514" y="429387"/>
                  </a:lnTo>
                  <a:lnTo>
                    <a:pt x="78724" y="416399"/>
                  </a:lnTo>
                  <a:lnTo>
                    <a:pt x="93002" y="398928"/>
                  </a:lnTo>
                  <a:lnTo>
                    <a:pt x="115592" y="343187"/>
                  </a:lnTo>
                  <a:lnTo>
                    <a:pt x="129073" y="280602"/>
                  </a:lnTo>
                  <a:lnTo>
                    <a:pt x="132473" y="229276"/>
                  </a:lnTo>
                  <a:lnTo>
                    <a:pt x="132310" y="177025"/>
                  </a:lnTo>
                  <a:lnTo>
                    <a:pt x="125373" y="124498"/>
                  </a:lnTo>
                  <a:lnTo>
                    <a:pt x="115908" y="73059"/>
                  </a:lnTo>
                  <a:lnTo>
                    <a:pt x="99110" y="16283"/>
                  </a:lnTo>
                  <a:lnTo>
                    <a:pt x="93161" y="4408"/>
                  </a:lnTo>
                  <a:lnTo>
                    <a:pt x="85685" y="0"/>
                  </a:lnTo>
                  <a:lnTo>
                    <a:pt x="77191" y="571"/>
                  </a:lnTo>
                  <a:lnTo>
                    <a:pt x="68019" y="4462"/>
                  </a:lnTo>
                  <a:lnTo>
                    <a:pt x="61905" y="11735"/>
                  </a:lnTo>
                  <a:lnTo>
                    <a:pt x="55111" y="32294"/>
                  </a:lnTo>
                  <a:lnTo>
                    <a:pt x="51919" y="84790"/>
                  </a:lnTo>
                  <a:lnTo>
                    <a:pt x="58399" y="133304"/>
                  </a:lnTo>
                  <a:lnTo>
                    <a:pt x="66559" y="184723"/>
                  </a:lnTo>
                  <a:lnTo>
                    <a:pt x="70666" y="234663"/>
                  </a:lnTo>
                  <a:lnTo>
                    <a:pt x="81941" y="287284"/>
                  </a:lnTo>
                  <a:lnTo>
                    <a:pt x="101023" y="342392"/>
                  </a:lnTo>
                  <a:lnTo>
                    <a:pt x="123375" y="401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168663" y="5853844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41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158134" y="57380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242362" y="5769616"/>
              <a:ext cx="115815" cy="193389"/>
            </a:xfrm>
            <a:custGeom>
              <a:avLst/>
              <a:gdLst/>
              <a:ahLst/>
              <a:cxnLst/>
              <a:rect l="0" t="0" r="0" b="0"/>
              <a:pathLst>
                <a:path w="115815" h="193389">
                  <a:moveTo>
                    <a:pt x="0" y="115814"/>
                  </a:moveTo>
                  <a:lnTo>
                    <a:pt x="17959" y="169689"/>
                  </a:lnTo>
                  <a:lnTo>
                    <a:pt x="25858" y="193388"/>
                  </a:lnTo>
                  <a:lnTo>
                    <a:pt x="14397" y="153155"/>
                  </a:lnTo>
                  <a:lnTo>
                    <a:pt x="14412" y="98667"/>
                  </a:lnTo>
                  <a:lnTo>
                    <a:pt x="20444" y="75438"/>
                  </a:lnTo>
                  <a:lnTo>
                    <a:pt x="30923" y="53415"/>
                  </a:lnTo>
                  <a:lnTo>
                    <a:pt x="46499" y="38168"/>
                  </a:lnTo>
                  <a:lnTo>
                    <a:pt x="99431" y="1110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372759" y="5807874"/>
              <a:ext cx="153874" cy="186513"/>
            </a:xfrm>
            <a:custGeom>
              <a:avLst/>
              <a:gdLst/>
              <a:ahLst/>
              <a:cxnLst/>
              <a:rect l="0" t="0" r="0" b="0"/>
              <a:pathLst>
                <a:path w="153874" h="186513">
                  <a:moveTo>
                    <a:pt x="17002" y="56499"/>
                  </a:moveTo>
                  <a:lnTo>
                    <a:pt x="33770" y="67677"/>
                  </a:lnTo>
                  <a:lnTo>
                    <a:pt x="66554" y="74629"/>
                  </a:lnTo>
                  <a:lnTo>
                    <a:pt x="100315" y="71100"/>
                  </a:lnTo>
                  <a:lnTo>
                    <a:pt x="118761" y="62599"/>
                  </a:lnTo>
                  <a:lnTo>
                    <a:pt x="126955" y="57056"/>
                  </a:lnTo>
                  <a:lnTo>
                    <a:pt x="131248" y="49851"/>
                  </a:lnTo>
                  <a:lnTo>
                    <a:pt x="132899" y="32488"/>
                  </a:lnTo>
                  <a:lnTo>
                    <a:pt x="129362" y="25283"/>
                  </a:lnTo>
                  <a:lnTo>
                    <a:pt x="116073" y="14159"/>
                  </a:lnTo>
                  <a:lnTo>
                    <a:pt x="88860" y="1320"/>
                  </a:lnTo>
                  <a:lnTo>
                    <a:pt x="68826" y="0"/>
                  </a:lnTo>
                  <a:lnTo>
                    <a:pt x="49394" y="4482"/>
                  </a:lnTo>
                  <a:lnTo>
                    <a:pt x="32958" y="14273"/>
                  </a:lnTo>
                  <a:lnTo>
                    <a:pt x="10552" y="38528"/>
                  </a:lnTo>
                  <a:lnTo>
                    <a:pt x="2437" y="60991"/>
                  </a:lnTo>
                  <a:lnTo>
                    <a:pt x="0" y="86571"/>
                  </a:lnTo>
                  <a:lnTo>
                    <a:pt x="6375" y="126110"/>
                  </a:lnTo>
                  <a:lnTo>
                    <a:pt x="16569" y="149438"/>
                  </a:lnTo>
                  <a:lnTo>
                    <a:pt x="32017" y="165266"/>
                  </a:lnTo>
                  <a:lnTo>
                    <a:pt x="70531" y="184959"/>
                  </a:lnTo>
                  <a:lnTo>
                    <a:pt x="91096" y="186512"/>
                  </a:lnTo>
                  <a:lnTo>
                    <a:pt x="111934" y="182132"/>
                  </a:lnTo>
                  <a:lnTo>
                    <a:pt x="153873" y="1617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551721" y="5777126"/>
              <a:ext cx="153896" cy="189610"/>
            </a:xfrm>
            <a:custGeom>
              <a:avLst/>
              <a:gdLst/>
              <a:ahLst/>
              <a:cxnLst/>
              <a:rect l="0" t="0" r="0" b="0"/>
              <a:pathLst>
                <a:path w="153896" h="189610">
                  <a:moveTo>
                    <a:pt x="101253" y="13547"/>
                  </a:moveTo>
                  <a:lnTo>
                    <a:pt x="84485" y="2369"/>
                  </a:lnTo>
                  <a:lnTo>
                    <a:pt x="66894" y="0"/>
                  </a:lnTo>
                  <a:lnTo>
                    <a:pt x="57290" y="1006"/>
                  </a:lnTo>
                  <a:lnTo>
                    <a:pt x="40380" y="8364"/>
                  </a:lnTo>
                  <a:lnTo>
                    <a:pt x="10460" y="32151"/>
                  </a:lnTo>
                  <a:lnTo>
                    <a:pt x="2408" y="51841"/>
                  </a:lnTo>
                  <a:lnTo>
                    <a:pt x="0" y="76190"/>
                  </a:lnTo>
                  <a:lnTo>
                    <a:pt x="10999" y="138202"/>
                  </a:lnTo>
                  <a:lnTo>
                    <a:pt x="26418" y="165386"/>
                  </a:lnTo>
                  <a:lnTo>
                    <a:pt x="42256" y="177737"/>
                  </a:lnTo>
                  <a:lnTo>
                    <a:pt x="62164" y="185956"/>
                  </a:lnTo>
                  <a:lnTo>
                    <a:pt x="86610" y="189609"/>
                  </a:lnTo>
                  <a:lnTo>
                    <a:pt x="109952" y="184994"/>
                  </a:lnTo>
                  <a:lnTo>
                    <a:pt x="153895" y="1609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758259" y="5580103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49263"/>
                  </a:lnTo>
                  <a:lnTo>
                    <a:pt x="1169" y="98175"/>
                  </a:lnTo>
                  <a:lnTo>
                    <a:pt x="7235" y="145163"/>
                  </a:lnTo>
                  <a:lnTo>
                    <a:pt x="9553" y="202499"/>
                  </a:lnTo>
                  <a:lnTo>
                    <a:pt x="10239" y="261601"/>
                  </a:lnTo>
                  <a:lnTo>
                    <a:pt x="13591" y="321560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21388" y="5643274"/>
              <a:ext cx="242157" cy="73701"/>
            </a:xfrm>
            <a:custGeom>
              <a:avLst/>
              <a:gdLst/>
              <a:ahLst/>
              <a:cxnLst/>
              <a:rect l="0" t="0" r="0" b="0"/>
              <a:pathLst>
                <a:path w="242157" h="73701">
                  <a:moveTo>
                    <a:pt x="242156" y="0"/>
                  </a:moveTo>
                  <a:lnTo>
                    <a:pt x="179875" y="17959"/>
                  </a:lnTo>
                  <a:lnTo>
                    <a:pt x="125825" y="31667"/>
                  </a:lnTo>
                  <a:lnTo>
                    <a:pt x="70088" y="45640"/>
                  </a:lnTo>
                  <a:lnTo>
                    <a:pt x="17679" y="6317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64026" y="5516933"/>
              <a:ext cx="239806" cy="439302"/>
            </a:xfrm>
            <a:custGeom>
              <a:avLst/>
              <a:gdLst/>
              <a:ahLst/>
              <a:cxnLst/>
              <a:rect l="0" t="0" r="0" b="0"/>
              <a:pathLst>
                <a:path w="239806" h="439302">
                  <a:moveTo>
                    <a:pt x="62730" y="0"/>
                  </a:moveTo>
                  <a:lnTo>
                    <a:pt x="27983" y="37086"/>
                  </a:lnTo>
                  <a:lnTo>
                    <a:pt x="7086" y="90541"/>
                  </a:lnTo>
                  <a:lnTo>
                    <a:pt x="1046" y="145612"/>
                  </a:lnTo>
                  <a:lnTo>
                    <a:pt x="0" y="194572"/>
                  </a:lnTo>
                  <a:lnTo>
                    <a:pt x="859" y="244954"/>
                  </a:lnTo>
                  <a:lnTo>
                    <a:pt x="11038" y="304493"/>
                  </a:lnTo>
                  <a:lnTo>
                    <a:pt x="27760" y="367000"/>
                  </a:lnTo>
                  <a:lnTo>
                    <a:pt x="39370" y="398469"/>
                  </a:lnTo>
                  <a:lnTo>
                    <a:pt x="50788" y="415353"/>
                  </a:lnTo>
                  <a:lnTo>
                    <a:pt x="66781" y="427536"/>
                  </a:lnTo>
                  <a:lnTo>
                    <a:pt x="86758" y="435681"/>
                  </a:lnTo>
                  <a:lnTo>
                    <a:pt x="111234" y="439301"/>
                  </a:lnTo>
                  <a:lnTo>
                    <a:pt x="134590" y="434670"/>
                  </a:lnTo>
                  <a:lnTo>
                    <a:pt x="164350" y="418910"/>
                  </a:lnTo>
                  <a:lnTo>
                    <a:pt x="195367" y="392623"/>
                  </a:lnTo>
                  <a:lnTo>
                    <a:pt x="229077" y="330667"/>
                  </a:lnTo>
                  <a:lnTo>
                    <a:pt x="239218" y="268304"/>
                  </a:lnTo>
                  <a:lnTo>
                    <a:pt x="239805" y="218187"/>
                  </a:lnTo>
                  <a:lnTo>
                    <a:pt x="230116" y="161858"/>
                  </a:lnTo>
                  <a:lnTo>
                    <a:pt x="217221" y="127506"/>
                  </a:lnTo>
                  <a:lnTo>
                    <a:pt x="191903" y="90047"/>
                  </a:lnTo>
                  <a:lnTo>
                    <a:pt x="155966" y="61287"/>
                  </a:lnTo>
                  <a:lnTo>
                    <a:pt x="121311" y="46247"/>
                  </a:lnTo>
                  <a:lnTo>
                    <a:pt x="104844" y="4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337326" y="5485347"/>
              <a:ext cx="170013" cy="463255"/>
            </a:xfrm>
            <a:custGeom>
              <a:avLst/>
              <a:gdLst/>
              <a:ahLst/>
              <a:cxnLst/>
              <a:rect l="0" t="0" r="0" b="0"/>
              <a:pathLst>
                <a:path w="170013" h="463255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3" y="147997"/>
                  </a:lnTo>
                  <a:lnTo>
                    <a:pt x="15684" y="206529"/>
                  </a:lnTo>
                  <a:lnTo>
                    <a:pt x="19465" y="257726"/>
                  </a:lnTo>
                  <a:lnTo>
                    <a:pt x="26175" y="311760"/>
                  </a:lnTo>
                  <a:lnTo>
                    <a:pt x="30517" y="374014"/>
                  </a:lnTo>
                  <a:lnTo>
                    <a:pt x="30099" y="408997"/>
                  </a:lnTo>
                  <a:lnTo>
                    <a:pt x="28255" y="409535"/>
                  </a:lnTo>
                  <a:lnTo>
                    <a:pt x="25856" y="406384"/>
                  </a:lnTo>
                  <a:lnTo>
                    <a:pt x="22479" y="379593"/>
                  </a:lnTo>
                  <a:lnTo>
                    <a:pt x="27068" y="347608"/>
                  </a:lnTo>
                  <a:lnTo>
                    <a:pt x="41425" y="321494"/>
                  </a:lnTo>
                  <a:lnTo>
                    <a:pt x="57016" y="309392"/>
                  </a:lnTo>
                  <a:lnTo>
                    <a:pt x="66086" y="304527"/>
                  </a:lnTo>
                  <a:lnTo>
                    <a:pt x="85524" y="302241"/>
                  </a:lnTo>
                  <a:lnTo>
                    <a:pt x="126598" y="310306"/>
                  </a:lnTo>
                  <a:lnTo>
                    <a:pt x="134701" y="315665"/>
                  </a:lnTo>
                  <a:lnTo>
                    <a:pt x="165816" y="359330"/>
                  </a:lnTo>
                  <a:lnTo>
                    <a:pt x="170012" y="382751"/>
                  </a:lnTo>
                  <a:lnTo>
                    <a:pt x="166808" y="406418"/>
                  </a:lnTo>
                  <a:lnTo>
                    <a:pt x="157585" y="424736"/>
                  </a:lnTo>
                  <a:lnTo>
                    <a:pt x="139448" y="437556"/>
                  </a:lnTo>
                  <a:lnTo>
                    <a:pt x="84568" y="457963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505782" y="5843316"/>
              <a:ext cx="123534" cy="294799"/>
            </a:xfrm>
            <a:custGeom>
              <a:avLst/>
              <a:gdLst/>
              <a:ahLst/>
              <a:cxnLst/>
              <a:rect l="0" t="0" r="0" b="0"/>
              <a:pathLst>
                <a:path w="123534" h="294799">
                  <a:moveTo>
                    <a:pt x="84228" y="0"/>
                  </a:moveTo>
                  <a:lnTo>
                    <a:pt x="87348" y="54144"/>
                  </a:lnTo>
                  <a:lnTo>
                    <a:pt x="104471" y="114680"/>
                  </a:lnTo>
                  <a:lnTo>
                    <a:pt x="118042" y="165650"/>
                  </a:lnTo>
                  <a:lnTo>
                    <a:pt x="123533" y="225700"/>
                  </a:lnTo>
                  <a:lnTo>
                    <a:pt x="120024" y="250050"/>
                  </a:lnTo>
                  <a:lnTo>
                    <a:pt x="113941" y="256777"/>
                  </a:lnTo>
                  <a:lnTo>
                    <a:pt x="105207" y="260092"/>
                  </a:lnTo>
                  <a:lnTo>
                    <a:pt x="45396" y="271207"/>
                  </a:lnTo>
                  <a:lnTo>
                    <a:pt x="15011" y="28104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590010" y="56748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653181" y="5767689"/>
              <a:ext cx="136871" cy="212498"/>
            </a:xfrm>
            <a:custGeom>
              <a:avLst/>
              <a:gdLst/>
              <a:ahLst/>
              <a:cxnLst/>
              <a:rect l="0" t="0" r="0" b="0"/>
              <a:pathLst>
                <a:path w="136871" h="212498">
                  <a:moveTo>
                    <a:pt x="0" y="65098"/>
                  </a:moveTo>
                  <a:lnTo>
                    <a:pt x="17981" y="80740"/>
                  </a:lnTo>
                  <a:lnTo>
                    <a:pt x="34898" y="88817"/>
                  </a:lnTo>
                  <a:lnTo>
                    <a:pt x="69741" y="94353"/>
                  </a:lnTo>
                  <a:lnTo>
                    <a:pt x="89878" y="89408"/>
                  </a:lnTo>
                  <a:lnTo>
                    <a:pt x="98523" y="84815"/>
                  </a:lnTo>
                  <a:lnTo>
                    <a:pt x="111248" y="70351"/>
                  </a:lnTo>
                  <a:lnTo>
                    <a:pt x="116279" y="61581"/>
                  </a:lnTo>
                  <a:lnTo>
                    <a:pt x="118750" y="39359"/>
                  </a:lnTo>
                  <a:lnTo>
                    <a:pt x="117771" y="26882"/>
                  </a:lnTo>
                  <a:lnTo>
                    <a:pt x="113609" y="17393"/>
                  </a:lnTo>
                  <a:lnTo>
                    <a:pt x="99626" y="3732"/>
                  </a:lnTo>
                  <a:lnTo>
                    <a:pt x="78593" y="0"/>
                  </a:lnTo>
                  <a:lnTo>
                    <a:pt x="55987" y="3410"/>
                  </a:lnTo>
                  <a:lnTo>
                    <a:pt x="38141" y="12725"/>
                  </a:lnTo>
                  <a:lnTo>
                    <a:pt x="32447" y="20824"/>
                  </a:lnTo>
                  <a:lnTo>
                    <a:pt x="24432" y="54580"/>
                  </a:lnTo>
                  <a:lnTo>
                    <a:pt x="24843" y="107908"/>
                  </a:lnTo>
                  <a:lnTo>
                    <a:pt x="30929" y="133258"/>
                  </a:lnTo>
                  <a:lnTo>
                    <a:pt x="47508" y="160683"/>
                  </a:lnTo>
                  <a:lnTo>
                    <a:pt x="80967" y="198106"/>
                  </a:lnTo>
                  <a:lnTo>
                    <a:pt x="101106" y="206101"/>
                  </a:lnTo>
                  <a:lnTo>
                    <a:pt x="136870" y="212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843918" y="5779322"/>
              <a:ext cx="125119" cy="182593"/>
            </a:xfrm>
            <a:custGeom>
              <a:avLst/>
              <a:gdLst/>
              <a:ahLst/>
              <a:cxnLst/>
              <a:rect l="0" t="0" r="0" b="0"/>
              <a:pathLst>
                <a:path w="125119" h="182593">
                  <a:moveTo>
                    <a:pt x="72475" y="21880"/>
                  </a:moveTo>
                  <a:lnTo>
                    <a:pt x="66886" y="5112"/>
                  </a:lnTo>
                  <a:lnTo>
                    <a:pt x="61730" y="1343"/>
                  </a:lnTo>
                  <a:lnTo>
                    <a:pt x="54783" y="0"/>
                  </a:lnTo>
                  <a:lnTo>
                    <a:pt x="46643" y="274"/>
                  </a:lnTo>
                  <a:lnTo>
                    <a:pt x="31359" y="6818"/>
                  </a:lnTo>
                  <a:lnTo>
                    <a:pt x="24007" y="11839"/>
                  </a:lnTo>
                  <a:lnTo>
                    <a:pt x="12719" y="26775"/>
                  </a:lnTo>
                  <a:lnTo>
                    <a:pt x="4973" y="46282"/>
                  </a:lnTo>
                  <a:lnTo>
                    <a:pt x="0" y="100054"/>
                  </a:lnTo>
                  <a:lnTo>
                    <a:pt x="1660" y="129153"/>
                  </a:lnTo>
                  <a:lnTo>
                    <a:pt x="10196" y="149885"/>
                  </a:lnTo>
                  <a:lnTo>
                    <a:pt x="24909" y="163779"/>
                  </a:lnTo>
                  <a:lnTo>
                    <a:pt x="62949" y="182230"/>
                  </a:lnTo>
                  <a:lnTo>
                    <a:pt x="73144" y="182592"/>
                  </a:lnTo>
                  <a:lnTo>
                    <a:pt x="93830" y="176756"/>
                  </a:lnTo>
                  <a:lnTo>
                    <a:pt x="125118" y="1587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011150" y="5590632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10528" y="0"/>
                  </a:moveTo>
                  <a:lnTo>
                    <a:pt x="4939" y="58616"/>
                  </a:lnTo>
                  <a:lnTo>
                    <a:pt x="7041" y="109065"/>
                  </a:lnTo>
                  <a:lnTo>
                    <a:pt x="2606" y="166716"/>
                  </a:lnTo>
                  <a:lnTo>
                    <a:pt x="772" y="217334"/>
                  </a:lnTo>
                  <a:lnTo>
                    <a:pt x="1399" y="272236"/>
                  </a:lnTo>
                  <a:lnTo>
                    <a:pt x="5259" y="324006"/>
                  </a:lnTo>
                  <a:lnTo>
                    <a:pt x="1558" y="357264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863751" y="5751852"/>
              <a:ext cx="252685" cy="28294"/>
            </a:xfrm>
            <a:custGeom>
              <a:avLst/>
              <a:gdLst/>
              <a:ahLst/>
              <a:cxnLst/>
              <a:rect l="0" t="0" r="0" b="0"/>
              <a:pathLst>
                <a:path w="252685" h="28294">
                  <a:moveTo>
                    <a:pt x="252684" y="7236"/>
                  </a:moveTo>
                  <a:lnTo>
                    <a:pt x="225128" y="0"/>
                  </a:lnTo>
                  <a:lnTo>
                    <a:pt x="168905" y="477"/>
                  </a:lnTo>
                  <a:lnTo>
                    <a:pt x="105561" y="14751"/>
                  </a:lnTo>
                  <a:lnTo>
                    <a:pt x="52004" y="25272"/>
                  </a:lnTo>
                  <a:lnTo>
                    <a:pt x="0" y="282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11191" y="5748559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190134" y="5917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2287372" y="1604511"/>
            <a:ext cx="1113333" cy="1006557"/>
            <a:chOff x="2287372" y="1604511"/>
            <a:chExt cx="1113333" cy="1006557"/>
          </a:xfrm>
        </p:grpSpPr>
        <p:sp>
          <p:nvSpPr>
            <p:cNvPr id="87" name="Freeform 86"/>
            <p:cNvSpPr/>
            <p:nvPr/>
          </p:nvSpPr>
          <p:spPr>
            <a:xfrm>
              <a:off x="2287372" y="1604511"/>
              <a:ext cx="271054" cy="582340"/>
            </a:xfrm>
            <a:custGeom>
              <a:avLst/>
              <a:gdLst/>
              <a:ahLst/>
              <a:cxnLst/>
              <a:rect l="0" t="0" r="0" b="0"/>
              <a:pathLst>
                <a:path w="271054" h="582340">
                  <a:moveTo>
                    <a:pt x="271053" y="69520"/>
                  </a:moveTo>
                  <a:lnTo>
                    <a:pt x="261477" y="45473"/>
                  </a:lnTo>
                  <a:lnTo>
                    <a:pt x="250809" y="31146"/>
                  </a:lnTo>
                  <a:lnTo>
                    <a:pt x="220471" y="9927"/>
                  </a:lnTo>
                  <a:lnTo>
                    <a:pt x="176257" y="0"/>
                  </a:lnTo>
                  <a:lnTo>
                    <a:pt x="152492" y="3917"/>
                  </a:lnTo>
                  <a:lnTo>
                    <a:pt x="102235" y="33151"/>
                  </a:lnTo>
                  <a:lnTo>
                    <a:pt x="55496" y="80805"/>
                  </a:lnTo>
                  <a:lnTo>
                    <a:pt x="26959" y="131887"/>
                  </a:lnTo>
                  <a:lnTo>
                    <a:pt x="12855" y="180156"/>
                  </a:lnTo>
                  <a:lnTo>
                    <a:pt x="2437" y="232672"/>
                  </a:lnTo>
                  <a:lnTo>
                    <a:pt x="0" y="290996"/>
                  </a:lnTo>
                  <a:lnTo>
                    <a:pt x="6167" y="345842"/>
                  </a:lnTo>
                  <a:lnTo>
                    <a:pt x="15403" y="399138"/>
                  </a:lnTo>
                  <a:lnTo>
                    <a:pt x="26719" y="450804"/>
                  </a:lnTo>
                  <a:lnTo>
                    <a:pt x="50910" y="510776"/>
                  </a:lnTo>
                  <a:lnTo>
                    <a:pt x="65587" y="537035"/>
                  </a:lnTo>
                  <a:lnTo>
                    <a:pt x="93580" y="563802"/>
                  </a:lnTo>
                  <a:lnTo>
                    <a:pt x="113797" y="575030"/>
                  </a:lnTo>
                  <a:lnTo>
                    <a:pt x="150499" y="582339"/>
                  </a:lnTo>
                  <a:lnTo>
                    <a:pt x="191009" y="578915"/>
                  </a:lnTo>
                  <a:lnTo>
                    <a:pt x="215590" y="567319"/>
                  </a:lnTo>
                  <a:lnTo>
                    <a:pt x="271053" y="5327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684766" y="2010943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20" y="48930"/>
                  </a:lnTo>
                  <a:lnTo>
                    <a:pt x="11453" y="96776"/>
                  </a:lnTo>
                  <a:lnTo>
                    <a:pt x="18212" y="138638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663709" y="191618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768994" y="1974748"/>
              <a:ext cx="197285" cy="184590"/>
            </a:xfrm>
            <a:custGeom>
              <a:avLst/>
              <a:gdLst/>
              <a:ahLst/>
              <a:cxnLst/>
              <a:rect l="0" t="0" r="0" b="0"/>
              <a:pathLst>
                <a:path w="197285" h="184590">
                  <a:moveTo>
                    <a:pt x="0" y="4609"/>
                  </a:moveTo>
                  <a:lnTo>
                    <a:pt x="5590" y="63226"/>
                  </a:lnTo>
                  <a:lnTo>
                    <a:pt x="17959" y="117400"/>
                  </a:lnTo>
                  <a:lnTo>
                    <a:pt x="31667" y="170042"/>
                  </a:lnTo>
                  <a:lnTo>
                    <a:pt x="35149" y="181578"/>
                  </a:lnTo>
                  <a:lnTo>
                    <a:pt x="37471" y="184589"/>
                  </a:lnTo>
                  <a:lnTo>
                    <a:pt x="39019" y="181918"/>
                  </a:lnTo>
                  <a:lnTo>
                    <a:pt x="39569" y="166471"/>
                  </a:lnTo>
                  <a:lnTo>
                    <a:pt x="33510" y="115307"/>
                  </a:lnTo>
                  <a:lnTo>
                    <a:pt x="35275" y="66264"/>
                  </a:lnTo>
                  <a:lnTo>
                    <a:pt x="42584" y="35521"/>
                  </a:lnTo>
                  <a:lnTo>
                    <a:pt x="57531" y="14058"/>
                  </a:lnTo>
                  <a:lnTo>
                    <a:pt x="78992" y="2959"/>
                  </a:lnTo>
                  <a:lnTo>
                    <a:pt x="91266" y="0"/>
                  </a:lnTo>
                  <a:lnTo>
                    <a:pt x="114262" y="2950"/>
                  </a:lnTo>
                  <a:lnTo>
                    <a:pt x="135012" y="13231"/>
                  </a:lnTo>
                  <a:lnTo>
                    <a:pt x="174769" y="52798"/>
                  </a:lnTo>
                  <a:lnTo>
                    <a:pt x="190734" y="85698"/>
                  </a:lnTo>
                  <a:lnTo>
                    <a:pt x="197284" y="125081"/>
                  </a:lnTo>
                  <a:lnTo>
                    <a:pt x="195697" y="143160"/>
                  </a:lnTo>
                  <a:lnTo>
                    <a:pt x="189513" y="1625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075624" y="1619334"/>
              <a:ext cx="155993" cy="570055"/>
            </a:xfrm>
            <a:custGeom>
              <a:avLst/>
              <a:gdLst/>
              <a:ahLst/>
              <a:cxnLst/>
              <a:rect l="0" t="0" r="0" b="0"/>
              <a:pathLst>
                <a:path w="155993" h="570055">
                  <a:moveTo>
                    <a:pt x="103982" y="475837"/>
                  </a:moveTo>
                  <a:lnTo>
                    <a:pt x="98393" y="417220"/>
                  </a:lnTo>
                  <a:lnTo>
                    <a:pt x="83738" y="382430"/>
                  </a:lnTo>
                  <a:lnTo>
                    <a:pt x="75278" y="376131"/>
                  </a:lnTo>
                  <a:lnTo>
                    <a:pt x="53400" y="372251"/>
                  </a:lnTo>
                  <a:lnTo>
                    <a:pt x="34318" y="377546"/>
                  </a:lnTo>
                  <a:lnTo>
                    <a:pt x="25953" y="382234"/>
                  </a:lnTo>
                  <a:lnTo>
                    <a:pt x="13541" y="396801"/>
                  </a:lnTo>
                  <a:lnTo>
                    <a:pt x="5294" y="416143"/>
                  </a:lnTo>
                  <a:lnTo>
                    <a:pt x="0" y="466688"/>
                  </a:lnTo>
                  <a:lnTo>
                    <a:pt x="2203" y="504712"/>
                  </a:lnTo>
                  <a:lnTo>
                    <a:pt x="13384" y="538204"/>
                  </a:lnTo>
                  <a:lnTo>
                    <a:pt x="19017" y="549001"/>
                  </a:lnTo>
                  <a:lnTo>
                    <a:pt x="34634" y="564116"/>
                  </a:lnTo>
                  <a:lnTo>
                    <a:pt x="43712" y="569785"/>
                  </a:lnTo>
                  <a:lnTo>
                    <a:pt x="52104" y="570054"/>
                  </a:lnTo>
                  <a:lnTo>
                    <a:pt x="60038" y="566724"/>
                  </a:lnTo>
                  <a:lnTo>
                    <a:pt x="75092" y="552496"/>
                  </a:lnTo>
                  <a:lnTo>
                    <a:pt x="103821" y="502114"/>
                  </a:lnTo>
                  <a:lnTo>
                    <a:pt x="126437" y="447362"/>
                  </a:lnTo>
                  <a:lnTo>
                    <a:pt x="138451" y="396820"/>
                  </a:lnTo>
                  <a:lnTo>
                    <a:pt x="145818" y="354540"/>
                  </a:lnTo>
                  <a:lnTo>
                    <a:pt x="153423" y="294058"/>
                  </a:lnTo>
                  <a:lnTo>
                    <a:pt x="155992" y="231699"/>
                  </a:lnTo>
                  <a:lnTo>
                    <a:pt x="150848" y="171743"/>
                  </a:lnTo>
                  <a:lnTo>
                    <a:pt x="141915" y="113294"/>
                  </a:lnTo>
                  <a:lnTo>
                    <a:pt x="128416" y="57953"/>
                  </a:lnTo>
                  <a:lnTo>
                    <a:pt x="110984" y="2483"/>
                  </a:lnTo>
                  <a:lnTo>
                    <a:pt x="107480" y="0"/>
                  </a:lnTo>
                  <a:lnTo>
                    <a:pt x="103974" y="3025"/>
                  </a:lnTo>
                  <a:lnTo>
                    <a:pt x="100467" y="9720"/>
                  </a:lnTo>
                  <a:lnTo>
                    <a:pt x="94839" y="61324"/>
                  </a:lnTo>
                  <a:lnTo>
                    <a:pt x="93864" y="107223"/>
                  </a:lnTo>
                  <a:lnTo>
                    <a:pt x="93575" y="167616"/>
                  </a:lnTo>
                  <a:lnTo>
                    <a:pt x="93489" y="216706"/>
                  </a:lnTo>
                  <a:lnTo>
                    <a:pt x="93464" y="264396"/>
                  </a:lnTo>
                  <a:lnTo>
                    <a:pt x="93457" y="326490"/>
                  </a:lnTo>
                  <a:lnTo>
                    <a:pt x="94624" y="380633"/>
                  </a:lnTo>
                  <a:lnTo>
                    <a:pt x="108108" y="442806"/>
                  </a:lnTo>
                  <a:lnTo>
                    <a:pt x="135567" y="4863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253305" y="2000414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14573" y="42692"/>
                  </a:lnTo>
                  <a:lnTo>
                    <a:pt x="44993" y="84342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179606" y="1968829"/>
              <a:ext cx="221099" cy="642239"/>
            </a:xfrm>
            <a:custGeom>
              <a:avLst/>
              <a:gdLst/>
              <a:ahLst/>
              <a:cxnLst/>
              <a:rect l="0" t="0" r="0" b="0"/>
              <a:pathLst>
                <a:path w="221099" h="642239">
                  <a:moveTo>
                    <a:pt x="221098" y="0"/>
                  </a:moveTo>
                  <a:lnTo>
                    <a:pt x="198193" y="48930"/>
                  </a:lnTo>
                  <a:lnTo>
                    <a:pt x="177189" y="102472"/>
                  </a:lnTo>
                  <a:lnTo>
                    <a:pt x="160606" y="155248"/>
                  </a:lnTo>
                  <a:lnTo>
                    <a:pt x="139132" y="210734"/>
                  </a:lnTo>
                  <a:lnTo>
                    <a:pt x="117690" y="272343"/>
                  </a:lnTo>
                  <a:lnTo>
                    <a:pt x="103371" y="323499"/>
                  </a:lnTo>
                  <a:lnTo>
                    <a:pt x="86131" y="375701"/>
                  </a:lnTo>
                  <a:lnTo>
                    <a:pt x="66580" y="438507"/>
                  </a:lnTo>
                  <a:lnTo>
                    <a:pt x="49233" y="487637"/>
                  </a:lnTo>
                  <a:lnTo>
                    <a:pt x="32298" y="546752"/>
                  </a:lnTo>
                  <a:lnTo>
                    <a:pt x="14132" y="608000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1558217" y="3061192"/>
            <a:ext cx="810695" cy="592197"/>
            <a:chOff x="1558217" y="3061192"/>
            <a:chExt cx="810695" cy="592197"/>
          </a:xfrm>
        </p:grpSpPr>
        <p:sp>
          <p:nvSpPr>
            <p:cNvPr id="95" name="Freeform 94"/>
            <p:cNvSpPr/>
            <p:nvPr/>
          </p:nvSpPr>
          <p:spPr>
            <a:xfrm>
              <a:off x="1558217" y="3071515"/>
              <a:ext cx="198663" cy="581874"/>
            </a:xfrm>
            <a:custGeom>
              <a:avLst/>
              <a:gdLst/>
              <a:ahLst/>
              <a:cxnLst/>
              <a:rect l="0" t="0" r="0" b="0"/>
              <a:pathLst>
                <a:path w="198663" h="581874">
                  <a:moveTo>
                    <a:pt x="147399" y="160733"/>
                  </a:moveTo>
                  <a:lnTo>
                    <a:pt x="162053" y="116771"/>
                  </a:lnTo>
                  <a:lnTo>
                    <a:pt x="160970" y="80897"/>
                  </a:lnTo>
                  <a:lnTo>
                    <a:pt x="153240" y="46221"/>
                  </a:lnTo>
                  <a:lnTo>
                    <a:pt x="137951" y="19309"/>
                  </a:lnTo>
                  <a:lnTo>
                    <a:pt x="119024" y="7021"/>
                  </a:lnTo>
                  <a:lnTo>
                    <a:pt x="96183" y="0"/>
                  </a:lnTo>
                  <a:lnTo>
                    <a:pt x="74334" y="779"/>
                  </a:lnTo>
                  <a:lnTo>
                    <a:pt x="64764" y="6134"/>
                  </a:lnTo>
                  <a:lnTo>
                    <a:pt x="25239" y="55656"/>
                  </a:lnTo>
                  <a:lnTo>
                    <a:pt x="9298" y="87095"/>
                  </a:lnTo>
                  <a:lnTo>
                    <a:pt x="2755" y="129816"/>
                  </a:lnTo>
                  <a:lnTo>
                    <a:pt x="8950" y="187078"/>
                  </a:lnTo>
                  <a:lnTo>
                    <a:pt x="14896" y="211047"/>
                  </a:lnTo>
                  <a:lnTo>
                    <a:pt x="27678" y="230278"/>
                  </a:lnTo>
                  <a:lnTo>
                    <a:pt x="35999" y="238682"/>
                  </a:lnTo>
                  <a:lnTo>
                    <a:pt x="57724" y="248020"/>
                  </a:lnTo>
                  <a:lnTo>
                    <a:pt x="70068" y="250510"/>
                  </a:lnTo>
                  <a:lnTo>
                    <a:pt x="80637" y="249830"/>
                  </a:lnTo>
                  <a:lnTo>
                    <a:pt x="98620" y="242836"/>
                  </a:lnTo>
                  <a:lnTo>
                    <a:pt x="121898" y="220155"/>
                  </a:lnTo>
                  <a:lnTo>
                    <a:pt x="146352" y="170768"/>
                  </a:lnTo>
                  <a:lnTo>
                    <a:pt x="150210" y="160404"/>
                  </a:lnTo>
                  <a:lnTo>
                    <a:pt x="152783" y="159344"/>
                  </a:lnTo>
                  <a:lnTo>
                    <a:pt x="165881" y="221106"/>
                  </a:lnTo>
                  <a:lnTo>
                    <a:pt x="179169" y="271705"/>
                  </a:lnTo>
                  <a:lnTo>
                    <a:pt x="193059" y="326153"/>
                  </a:lnTo>
                  <a:lnTo>
                    <a:pt x="198662" y="387514"/>
                  </a:lnTo>
                  <a:lnTo>
                    <a:pt x="196650" y="449722"/>
                  </a:lnTo>
                  <a:lnTo>
                    <a:pt x="185388" y="485395"/>
                  </a:lnTo>
                  <a:lnTo>
                    <a:pt x="179744" y="496498"/>
                  </a:lnTo>
                  <a:lnTo>
                    <a:pt x="160995" y="515073"/>
                  </a:lnTo>
                  <a:lnTo>
                    <a:pt x="104519" y="552149"/>
                  </a:lnTo>
                  <a:lnTo>
                    <a:pt x="51798" y="570326"/>
                  </a:lnTo>
                  <a:lnTo>
                    <a:pt x="0" y="5818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786074" y="3115333"/>
              <a:ext cx="182756" cy="205765"/>
            </a:xfrm>
            <a:custGeom>
              <a:avLst/>
              <a:gdLst/>
              <a:ahLst/>
              <a:cxnLst/>
              <a:rect l="0" t="0" r="0" b="0"/>
              <a:pathLst>
                <a:path w="182756" h="205765">
                  <a:moveTo>
                    <a:pt x="119584" y="64273"/>
                  </a:moveTo>
                  <a:lnTo>
                    <a:pt x="82497" y="12738"/>
                  </a:lnTo>
                  <a:lnTo>
                    <a:pt x="64496" y="1204"/>
                  </a:lnTo>
                  <a:lnTo>
                    <a:pt x="54783" y="0"/>
                  </a:lnTo>
                  <a:lnTo>
                    <a:pt x="34631" y="4901"/>
                  </a:lnTo>
                  <a:lnTo>
                    <a:pt x="20216" y="17999"/>
                  </a:lnTo>
                  <a:lnTo>
                    <a:pt x="1429" y="55002"/>
                  </a:lnTo>
                  <a:lnTo>
                    <a:pt x="0" y="75361"/>
                  </a:lnTo>
                  <a:lnTo>
                    <a:pt x="11679" y="135923"/>
                  </a:lnTo>
                  <a:lnTo>
                    <a:pt x="28123" y="187784"/>
                  </a:lnTo>
                  <a:lnTo>
                    <a:pt x="34043" y="199256"/>
                  </a:lnTo>
                  <a:lnTo>
                    <a:pt x="40330" y="204564"/>
                  </a:lnTo>
                  <a:lnTo>
                    <a:pt x="46861" y="205764"/>
                  </a:lnTo>
                  <a:lnTo>
                    <a:pt x="79742" y="196467"/>
                  </a:lnTo>
                  <a:lnTo>
                    <a:pt x="87174" y="191007"/>
                  </a:lnTo>
                  <a:lnTo>
                    <a:pt x="98550" y="175581"/>
                  </a:lnTo>
                  <a:lnTo>
                    <a:pt x="105943" y="141577"/>
                  </a:lnTo>
                  <a:lnTo>
                    <a:pt x="108133" y="101866"/>
                  </a:lnTo>
                  <a:lnTo>
                    <a:pt x="109610" y="98693"/>
                  </a:lnTo>
                  <a:lnTo>
                    <a:pt x="141803" y="156487"/>
                  </a:lnTo>
                  <a:lnTo>
                    <a:pt x="173549" y="190280"/>
                  </a:lnTo>
                  <a:lnTo>
                    <a:pt x="176617" y="191561"/>
                  </a:lnTo>
                  <a:lnTo>
                    <a:pt x="182755" y="1906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979357" y="3105906"/>
              <a:ext cx="136871" cy="206855"/>
            </a:xfrm>
            <a:custGeom>
              <a:avLst/>
              <a:gdLst/>
              <a:ahLst/>
              <a:cxnLst/>
              <a:rect l="0" t="0" r="0" b="0"/>
              <a:pathLst>
                <a:path w="136871" h="206855">
                  <a:moveTo>
                    <a:pt x="0" y="42114"/>
                  </a:moveTo>
                  <a:lnTo>
                    <a:pt x="19128" y="95989"/>
                  </a:lnTo>
                  <a:lnTo>
                    <a:pt x="55429" y="158036"/>
                  </a:lnTo>
                  <a:lnTo>
                    <a:pt x="82241" y="204995"/>
                  </a:lnTo>
                  <a:lnTo>
                    <a:pt x="87583" y="206854"/>
                  </a:lnTo>
                  <a:lnTo>
                    <a:pt x="92314" y="204583"/>
                  </a:lnTo>
                  <a:lnTo>
                    <a:pt x="100690" y="192701"/>
                  </a:lnTo>
                  <a:lnTo>
                    <a:pt x="110813" y="165112"/>
                  </a:lnTo>
                  <a:lnTo>
                    <a:pt x="120744" y="106463"/>
                  </a:lnTo>
                  <a:lnTo>
                    <a:pt x="132472" y="4893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179399" y="3061192"/>
              <a:ext cx="189513" cy="208710"/>
            </a:xfrm>
            <a:custGeom>
              <a:avLst/>
              <a:gdLst/>
              <a:ahLst/>
              <a:cxnLst/>
              <a:rect l="0" t="0" r="0" b="0"/>
              <a:pathLst>
                <a:path w="189513" h="208710">
                  <a:moveTo>
                    <a:pt x="0" y="55243"/>
                  </a:moveTo>
                  <a:lnTo>
                    <a:pt x="17980" y="70884"/>
                  </a:lnTo>
                  <a:lnTo>
                    <a:pt x="64152" y="90087"/>
                  </a:lnTo>
                  <a:lnTo>
                    <a:pt x="74353" y="90170"/>
                  </a:lnTo>
                  <a:lnTo>
                    <a:pt x="126428" y="72999"/>
                  </a:lnTo>
                  <a:lnTo>
                    <a:pt x="141198" y="59625"/>
                  </a:lnTo>
                  <a:lnTo>
                    <a:pt x="146774" y="51145"/>
                  </a:lnTo>
                  <a:lnTo>
                    <a:pt x="148152" y="41983"/>
                  </a:lnTo>
                  <a:lnTo>
                    <a:pt x="143444" y="22443"/>
                  </a:lnTo>
                  <a:lnTo>
                    <a:pt x="130433" y="8300"/>
                  </a:lnTo>
                  <a:lnTo>
                    <a:pt x="122050" y="2891"/>
                  </a:lnTo>
                  <a:lnTo>
                    <a:pt x="103377" y="0"/>
                  </a:lnTo>
                  <a:lnTo>
                    <a:pt x="93484" y="867"/>
                  </a:lnTo>
                  <a:lnTo>
                    <a:pt x="76254" y="8069"/>
                  </a:lnTo>
                  <a:lnTo>
                    <a:pt x="46128" y="31757"/>
                  </a:lnTo>
                  <a:lnTo>
                    <a:pt x="24716" y="57643"/>
                  </a:lnTo>
                  <a:lnTo>
                    <a:pt x="16834" y="80486"/>
                  </a:lnTo>
                  <a:lnTo>
                    <a:pt x="11774" y="133279"/>
                  </a:lnTo>
                  <a:lnTo>
                    <a:pt x="16486" y="169222"/>
                  </a:lnTo>
                  <a:lnTo>
                    <a:pt x="28384" y="188178"/>
                  </a:lnTo>
                  <a:lnTo>
                    <a:pt x="36470" y="196509"/>
                  </a:lnTo>
                  <a:lnTo>
                    <a:pt x="57933" y="205765"/>
                  </a:lnTo>
                  <a:lnTo>
                    <a:pt x="81900" y="208709"/>
                  </a:lnTo>
                  <a:lnTo>
                    <a:pt x="136563" y="198083"/>
                  </a:lnTo>
                  <a:lnTo>
                    <a:pt x="189512" y="17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3574131" y="3794053"/>
            <a:ext cx="3211996" cy="870072"/>
            <a:chOff x="3574131" y="3794053"/>
            <a:chExt cx="3211996" cy="870072"/>
          </a:xfrm>
        </p:grpSpPr>
        <p:sp>
          <p:nvSpPr>
            <p:cNvPr id="100" name="Freeform 99"/>
            <p:cNvSpPr/>
            <p:nvPr/>
          </p:nvSpPr>
          <p:spPr>
            <a:xfrm>
              <a:off x="3574131" y="3794053"/>
              <a:ext cx="258243" cy="539084"/>
            </a:xfrm>
            <a:custGeom>
              <a:avLst/>
              <a:gdLst/>
              <a:ahLst/>
              <a:cxnLst/>
              <a:rect l="0" t="0" r="0" b="0"/>
              <a:pathLst>
                <a:path w="258243" h="539084">
                  <a:moveTo>
                    <a:pt x="247713" y="38320"/>
                  </a:moveTo>
                  <a:lnTo>
                    <a:pt x="212816" y="9011"/>
                  </a:lnTo>
                  <a:lnTo>
                    <a:pt x="190479" y="1897"/>
                  </a:lnTo>
                  <a:lnTo>
                    <a:pt x="177972" y="0"/>
                  </a:lnTo>
                  <a:lnTo>
                    <a:pt x="151596" y="4131"/>
                  </a:lnTo>
                  <a:lnTo>
                    <a:pt x="116679" y="19611"/>
                  </a:lnTo>
                  <a:lnTo>
                    <a:pt x="83920" y="45802"/>
                  </a:lnTo>
                  <a:lnTo>
                    <a:pt x="56088" y="89147"/>
                  </a:lnTo>
                  <a:lnTo>
                    <a:pt x="28691" y="148955"/>
                  </a:lnTo>
                  <a:lnTo>
                    <a:pt x="11340" y="198734"/>
                  </a:lnTo>
                  <a:lnTo>
                    <a:pt x="6101" y="251576"/>
                  </a:lnTo>
                  <a:lnTo>
                    <a:pt x="0" y="305968"/>
                  </a:lnTo>
                  <a:lnTo>
                    <a:pt x="4561" y="364847"/>
                  </a:lnTo>
                  <a:lnTo>
                    <a:pt x="14491" y="419858"/>
                  </a:lnTo>
                  <a:lnTo>
                    <a:pt x="31731" y="470863"/>
                  </a:lnTo>
                  <a:lnTo>
                    <a:pt x="52827" y="508072"/>
                  </a:lnTo>
                  <a:lnTo>
                    <a:pt x="71020" y="526299"/>
                  </a:lnTo>
                  <a:lnTo>
                    <a:pt x="93924" y="535959"/>
                  </a:lnTo>
                  <a:lnTo>
                    <a:pt x="118531" y="539083"/>
                  </a:lnTo>
                  <a:lnTo>
                    <a:pt x="173640" y="528581"/>
                  </a:lnTo>
                  <a:lnTo>
                    <a:pt x="199899" y="513215"/>
                  </a:lnTo>
                  <a:lnTo>
                    <a:pt x="258242" y="459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895544" y="4169285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54144"/>
                  </a:lnTo>
                  <a:lnTo>
                    <a:pt x="7235" y="114624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85015" y="40850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958715" y="4142941"/>
              <a:ext cx="129411" cy="131630"/>
            </a:xfrm>
            <a:custGeom>
              <a:avLst/>
              <a:gdLst/>
              <a:ahLst/>
              <a:cxnLst/>
              <a:rect l="0" t="0" r="0" b="0"/>
              <a:pathLst>
                <a:path w="129411" h="131630">
                  <a:moveTo>
                    <a:pt x="0" y="26344"/>
                  </a:moveTo>
                  <a:lnTo>
                    <a:pt x="3119" y="69036"/>
                  </a:lnTo>
                  <a:lnTo>
                    <a:pt x="14654" y="110686"/>
                  </a:lnTo>
                  <a:lnTo>
                    <a:pt x="14449" y="114157"/>
                  </a:lnTo>
                  <a:lnTo>
                    <a:pt x="11972" y="112962"/>
                  </a:lnTo>
                  <a:lnTo>
                    <a:pt x="7982" y="108656"/>
                  </a:lnTo>
                  <a:lnTo>
                    <a:pt x="3547" y="91393"/>
                  </a:lnTo>
                  <a:lnTo>
                    <a:pt x="4171" y="55366"/>
                  </a:lnTo>
                  <a:lnTo>
                    <a:pt x="10042" y="31054"/>
                  </a:lnTo>
                  <a:lnTo>
                    <a:pt x="20451" y="12449"/>
                  </a:lnTo>
                  <a:lnTo>
                    <a:pt x="28841" y="6553"/>
                  </a:lnTo>
                  <a:lnTo>
                    <a:pt x="50643" y="0"/>
                  </a:lnTo>
                  <a:lnTo>
                    <a:pt x="72811" y="3327"/>
                  </a:lnTo>
                  <a:lnTo>
                    <a:pt x="93191" y="13775"/>
                  </a:lnTo>
                  <a:lnTo>
                    <a:pt x="110049" y="30116"/>
                  </a:lnTo>
                  <a:lnTo>
                    <a:pt x="127103" y="64636"/>
                  </a:lnTo>
                  <a:lnTo>
                    <a:pt x="129410" y="87816"/>
                  </a:lnTo>
                  <a:lnTo>
                    <a:pt x="126342" y="1316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161054" y="3903892"/>
              <a:ext cx="145102" cy="437584"/>
            </a:xfrm>
            <a:custGeom>
              <a:avLst/>
              <a:gdLst/>
              <a:ahLst/>
              <a:cxnLst/>
              <a:rect l="0" t="0" r="0" b="0"/>
              <a:pathLst>
                <a:path w="145102" h="437584">
                  <a:moveTo>
                    <a:pt x="113516" y="318035"/>
                  </a:moveTo>
                  <a:lnTo>
                    <a:pt x="113516" y="295678"/>
                  </a:lnTo>
                  <a:lnTo>
                    <a:pt x="107276" y="278463"/>
                  </a:lnTo>
                  <a:lnTo>
                    <a:pt x="84207" y="248347"/>
                  </a:lnTo>
                  <a:lnTo>
                    <a:pt x="76429" y="244671"/>
                  </a:lnTo>
                  <a:lnTo>
                    <a:pt x="58428" y="243704"/>
                  </a:lnTo>
                  <a:lnTo>
                    <a:pt x="41849" y="250294"/>
                  </a:lnTo>
                  <a:lnTo>
                    <a:pt x="34152" y="255327"/>
                  </a:lnTo>
                  <a:lnTo>
                    <a:pt x="22481" y="270278"/>
                  </a:lnTo>
                  <a:lnTo>
                    <a:pt x="5456" y="308472"/>
                  </a:lnTo>
                  <a:lnTo>
                    <a:pt x="0" y="344967"/>
                  </a:lnTo>
                  <a:lnTo>
                    <a:pt x="6561" y="398051"/>
                  </a:lnTo>
                  <a:lnTo>
                    <a:pt x="12558" y="421448"/>
                  </a:lnTo>
                  <a:lnTo>
                    <a:pt x="19304" y="429091"/>
                  </a:lnTo>
                  <a:lnTo>
                    <a:pt x="39278" y="437583"/>
                  </a:lnTo>
                  <a:lnTo>
                    <a:pt x="48816" y="437508"/>
                  </a:lnTo>
                  <a:lnTo>
                    <a:pt x="65653" y="431186"/>
                  </a:lnTo>
                  <a:lnTo>
                    <a:pt x="88286" y="414472"/>
                  </a:lnTo>
                  <a:lnTo>
                    <a:pt x="109810" y="383524"/>
                  </a:lnTo>
                  <a:lnTo>
                    <a:pt x="129638" y="329975"/>
                  </a:lnTo>
                  <a:lnTo>
                    <a:pt x="140000" y="281278"/>
                  </a:lnTo>
                  <a:lnTo>
                    <a:pt x="143590" y="228635"/>
                  </a:lnTo>
                  <a:lnTo>
                    <a:pt x="144653" y="169103"/>
                  </a:lnTo>
                  <a:lnTo>
                    <a:pt x="143799" y="110521"/>
                  </a:lnTo>
                  <a:lnTo>
                    <a:pt x="133622" y="54386"/>
                  </a:lnTo>
                  <a:lnTo>
                    <a:pt x="120347" y="4174"/>
                  </a:lnTo>
                  <a:lnTo>
                    <a:pt x="116900" y="0"/>
                  </a:lnTo>
                  <a:lnTo>
                    <a:pt x="113432" y="727"/>
                  </a:lnTo>
                  <a:lnTo>
                    <a:pt x="109950" y="4721"/>
                  </a:lnTo>
                  <a:lnTo>
                    <a:pt x="105050" y="32699"/>
                  </a:lnTo>
                  <a:lnTo>
                    <a:pt x="103395" y="93650"/>
                  </a:lnTo>
                  <a:lnTo>
                    <a:pt x="104278" y="148216"/>
                  </a:lnTo>
                  <a:lnTo>
                    <a:pt x="114464" y="209231"/>
                  </a:lnTo>
                  <a:lnTo>
                    <a:pt x="121205" y="267470"/>
                  </a:lnTo>
                  <a:lnTo>
                    <a:pt x="126323" y="322939"/>
                  </a:lnTo>
                  <a:lnTo>
                    <a:pt x="135248" y="362772"/>
                  </a:lnTo>
                  <a:lnTo>
                    <a:pt x="145101" y="391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369326" y="4200870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9576" y="24047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337741" y="4158756"/>
              <a:ext cx="147400" cy="357970"/>
            </a:xfrm>
            <a:custGeom>
              <a:avLst/>
              <a:gdLst/>
              <a:ahLst/>
              <a:cxnLst/>
              <a:rect l="0" t="0" r="0" b="0"/>
              <a:pathLst>
                <a:path w="147400" h="357970">
                  <a:moveTo>
                    <a:pt x="147399" y="0"/>
                  </a:moveTo>
                  <a:lnTo>
                    <a:pt x="111482" y="63450"/>
                  </a:lnTo>
                  <a:lnTo>
                    <a:pt x="91003" y="110957"/>
                  </a:lnTo>
                  <a:lnTo>
                    <a:pt x="70117" y="162078"/>
                  </a:lnTo>
                  <a:lnTo>
                    <a:pt x="49111" y="214270"/>
                  </a:lnTo>
                  <a:lnTo>
                    <a:pt x="29239" y="265608"/>
                  </a:lnTo>
                  <a:lnTo>
                    <a:pt x="11451" y="32235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664124" y="4093889"/>
              <a:ext cx="208997" cy="570236"/>
            </a:xfrm>
            <a:custGeom>
              <a:avLst/>
              <a:gdLst/>
              <a:ahLst/>
              <a:cxnLst/>
              <a:rect l="0" t="0" r="0" b="0"/>
              <a:pathLst>
                <a:path w="208997" h="570236">
                  <a:moveTo>
                    <a:pt x="157928" y="159624"/>
                  </a:moveTo>
                  <a:lnTo>
                    <a:pt x="172582" y="110072"/>
                  </a:lnTo>
                  <a:lnTo>
                    <a:pt x="171498" y="76311"/>
                  </a:lnTo>
                  <a:lnTo>
                    <a:pt x="163768" y="44081"/>
                  </a:lnTo>
                  <a:lnTo>
                    <a:pt x="148479" y="17894"/>
                  </a:lnTo>
                  <a:lnTo>
                    <a:pt x="132671" y="5775"/>
                  </a:lnTo>
                  <a:lnTo>
                    <a:pt x="123543" y="906"/>
                  </a:lnTo>
                  <a:lnTo>
                    <a:pt x="115117" y="0"/>
                  </a:lnTo>
                  <a:lnTo>
                    <a:pt x="99516" y="5232"/>
                  </a:lnTo>
                  <a:lnTo>
                    <a:pt x="84784" y="21595"/>
                  </a:lnTo>
                  <a:lnTo>
                    <a:pt x="61851" y="64638"/>
                  </a:lnTo>
                  <a:lnTo>
                    <a:pt x="55371" y="101974"/>
                  </a:lnTo>
                  <a:lnTo>
                    <a:pt x="61587" y="148106"/>
                  </a:lnTo>
                  <a:lnTo>
                    <a:pt x="77200" y="191014"/>
                  </a:lnTo>
                  <a:lnTo>
                    <a:pt x="83052" y="201608"/>
                  </a:lnTo>
                  <a:lnTo>
                    <a:pt x="91633" y="208670"/>
                  </a:lnTo>
                  <a:lnTo>
                    <a:pt x="113645" y="216517"/>
                  </a:lnTo>
                  <a:lnTo>
                    <a:pt x="123727" y="216270"/>
                  </a:lnTo>
                  <a:lnTo>
                    <a:pt x="141167" y="209756"/>
                  </a:lnTo>
                  <a:lnTo>
                    <a:pt x="153598" y="195943"/>
                  </a:lnTo>
                  <a:lnTo>
                    <a:pt x="158551" y="187346"/>
                  </a:lnTo>
                  <a:lnTo>
                    <a:pt x="163022" y="185124"/>
                  </a:lnTo>
                  <a:lnTo>
                    <a:pt x="167173" y="187152"/>
                  </a:lnTo>
                  <a:lnTo>
                    <a:pt x="171111" y="192014"/>
                  </a:lnTo>
                  <a:lnTo>
                    <a:pt x="178599" y="241844"/>
                  </a:lnTo>
                  <a:lnTo>
                    <a:pt x="186929" y="290960"/>
                  </a:lnTo>
                  <a:lnTo>
                    <a:pt x="200224" y="353719"/>
                  </a:lnTo>
                  <a:lnTo>
                    <a:pt x="208526" y="406194"/>
                  </a:lnTo>
                  <a:lnTo>
                    <a:pt x="208996" y="460450"/>
                  </a:lnTo>
                  <a:lnTo>
                    <a:pt x="204801" y="484007"/>
                  </a:lnTo>
                  <a:lnTo>
                    <a:pt x="192798" y="503055"/>
                  </a:lnTo>
                  <a:lnTo>
                    <a:pt x="163191" y="526933"/>
                  </a:lnTo>
                  <a:lnTo>
                    <a:pt x="136870" y="539292"/>
                  </a:lnTo>
                  <a:lnTo>
                    <a:pt x="75433" y="553464"/>
                  </a:lnTo>
                  <a:lnTo>
                    <a:pt x="35219" y="565266"/>
                  </a:lnTo>
                  <a:lnTo>
                    <a:pt x="0" y="5702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897071" y="4098978"/>
              <a:ext cx="198722" cy="269338"/>
            </a:xfrm>
            <a:custGeom>
              <a:avLst/>
              <a:gdLst/>
              <a:ahLst/>
              <a:cxnLst/>
              <a:rect l="0" t="0" r="0" b="0"/>
              <a:pathLst>
                <a:path w="198722" h="269338">
                  <a:moveTo>
                    <a:pt x="103965" y="112421"/>
                  </a:moveTo>
                  <a:lnTo>
                    <a:pt x="112298" y="74943"/>
                  </a:lnTo>
                  <a:lnTo>
                    <a:pt x="110724" y="40095"/>
                  </a:lnTo>
                  <a:lnTo>
                    <a:pt x="108471" y="29109"/>
                  </a:lnTo>
                  <a:lnTo>
                    <a:pt x="103459" y="20615"/>
                  </a:lnTo>
                  <a:lnTo>
                    <a:pt x="88532" y="8057"/>
                  </a:lnTo>
                  <a:lnTo>
                    <a:pt x="67080" y="1696"/>
                  </a:lnTo>
                  <a:lnTo>
                    <a:pt x="54809" y="0"/>
                  </a:lnTo>
                  <a:lnTo>
                    <a:pt x="44288" y="2379"/>
                  </a:lnTo>
                  <a:lnTo>
                    <a:pt x="26359" y="14380"/>
                  </a:lnTo>
                  <a:lnTo>
                    <a:pt x="13712" y="34532"/>
                  </a:lnTo>
                  <a:lnTo>
                    <a:pt x="5361" y="59086"/>
                  </a:lnTo>
                  <a:lnTo>
                    <a:pt x="0" y="112977"/>
                  </a:lnTo>
                  <a:lnTo>
                    <a:pt x="4530" y="174272"/>
                  </a:lnTo>
                  <a:lnTo>
                    <a:pt x="13411" y="225373"/>
                  </a:lnTo>
                  <a:lnTo>
                    <a:pt x="29041" y="260792"/>
                  </a:lnTo>
                  <a:lnTo>
                    <a:pt x="36468" y="266317"/>
                  </a:lnTo>
                  <a:lnTo>
                    <a:pt x="44929" y="268831"/>
                  </a:lnTo>
                  <a:lnTo>
                    <a:pt x="54079" y="269337"/>
                  </a:lnTo>
                  <a:lnTo>
                    <a:pt x="61349" y="264994"/>
                  </a:lnTo>
                  <a:lnTo>
                    <a:pt x="72546" y="247691"/>
                  </a:lnTo>
                  <a:lnTo>
                    <a:pt x="96653" y="185980"/>
                  </a:lnTo>
                  <a:lnTo>
                    <a:pt x="103690" y="143762"/>
                  </a:lnTo>
                  <a:lnTo>
                    <a:pt x="106122" y="143843"/>
                  </a:lnTo>
                  <a:lnTo>
                    <a:pt x="111943" y="153293"/>
                  </a:lnTo>
                  <a:lnTo>
                    <a:pt x="138726" y="215129"/>
                  </a:lnTo>
                  <a:lnTo>
                    <a:pt x="164254" y="245273"/>
                  </a:lnTo>
                  <a:lnTo>
                    <a:pt x="177943" y="253354"/>
                  </a:lnTo>
                  <a:lnTo>
                    <a:pt x="198721" y="2598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106321" y="4148228"/>
              <a:ext cx="157928" cy="251849"/>
            </a:xfrm>
            <a:custGeom>
              <a:avLst/>
              <a:gdLst/>
              <a:ahLst/>
              <a:cxnLst/>
              <a:rect l="0" t="0" r="0" b="0"/>
              <a:pathLst>
                <a:path w="157928" h="251849">
                  <a:moveTo>
                    <a:pt x="0" y="10528"/>
                  </a:moveTo>
                  <a:lnTo>
                    <a:pt x="14654" y="72621"/>
                  </a:lnTo>
                  <a:lnTo>
                    <a:pt x="28198" y="124006"/>
                  </a:lnTo>
                  <a:lnTo>
                    <a:pt x="45257" y="179216"/>
                  </a:lnTo>
                  <a:lnTo>
                    <a:pt x="71557" y="238460"/>
                  </a:lnTo>
                  <a:lnTo>
                    <a:pt x="87955" y="251431"/>
                  </a:lnTo>
                  <a:lnTo>
                    <a:pt x="94902" y="251848"/>
                  </a:lnTo>
                  <a:lnTo>
                    <a:pt x="100702" y="248617"/>
                  </a:lnTo>
                  <a:lnTo>
                    <a:pt x="105739" y="242954"/>
                  </a:lnTo>
                  <a:lnTo>
                    <a:pt x="111336" y="221063"/>
                  </a:lnTo>
                  <a:lnTo>
                    <a:pt x="120518" y="164939"/>
                  </a:lnTo>
                  <a:lnTo>
                    <a:pt x="133909" y="103089"/>
                  </a:lnTo>
                  <a:lnTo>
                    <a:pt x="144886" y="43211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316891" y="4145927"/>
              <a:ext cx="210571" cy="241335"/>
            </a:xfrm>
            <a:custGeom>
              <a:avLst/>
              <a:gdLst/>
              <a:ahLst/>
              <a:cxnLst/>
              <a:rect l="0" t="0" r="0" b="0"/>
              <a:pathLst>
                <a:path w="210571" h="241335">
                  <a:moveTo>
                    <a:pt x="0" y="86528"/>
                  </a:moveTo>
                  <a:lnTo>
                    <a:pt x="5589" y="103296"/>
                  </a:lnTo>
                  <a:lnTo>
                    <a:pt x="17692" y="114648"/>
                  </a:lnTo>
                  <a:lnTo>
                    <a:pt x="25832" y="119313"/>
                  </a:lnTo>
                  <a:lnTo>
                    <a:pt x="47356" y="121376"/>
                  </a:lnTo>
                  <a:lnTo>
                    <a:pt x="93712" y="113170"/>
                  </a:lnTo>
                  <a:lnTo>
                    <a:pt x="112230" y="100709"/>
                  </a:lnTo>
                  <a:lnTo>
                    <a:pt x="120443" y="92473"/>
                  </a:lnTo>
                  <a:lnTo>
                    <a:pt x="129569" y="70843"/>
                  </a:lnTo>
                  <a:lnTo>
                    <a:pt x="132003" y="58524"/>
                  </a:lnTo>
                  <a:lnTo>
                    <a:pt x="128468" y="35478"/>
                  </a:lnTo>
                  <a:lnTo>
                    <a:pt x="124250" y="24419"/>
                  </a:lnTo>
                  <a:lnTo>
                    <a:pt x="110204" y="9011"/>
                  </a:lnTo>
                  <a:lnTo>
                    <a:pt x="101546" y="3265"/>
                  </a:lnTo>
                  <a:lnTo>
                    <a:pt x="79447" y="0"/>
                  </a:lnTo>
                  <a:lnTo>
                    <a:pt x="56367" y="3618"/>
                  </a:lnTo>
                  <a:lnTo>
                    <a:pt x="38310" y="13024"/>
                  </a:lnTo>
                  <a:lnTo>
                    <a:pt x="25605" y="31243"/>
                  </a:lnTo>
                  <a:lnTo>
                    <a:pt x="5278" y="87351"/>
                  </a:lnTo>
                  <a:lnTo>
                    <a:pt x="1042" y="140026"/>
                  </a:lnTo>
                  <a:lnTo>
                    <a:pt x="3428" y="178419"/>
                  </a:lnTo>
                  <a:lnTo>
                    <a:pt x="9712" y="199899"/>
                  </a:lnTo>
                  <a:lnTo>
                    <a:pt x="20304" y="217244"/>
                  </a:lnTo>
                  <a:lnTo>
                    <a:pt x="35931" y="229632"/>
                  </a:lnTo>
                  <a:lnTo>
                    <a:pt x="55743" y="237868"/>
                  </a:lnTo>
                  <a:lnTo>
                    <a:pt x="92036" y="241334"/>
                  </a:lnTo>
                  <a:lnTo>
                    <a:pt x="147040" y="229545"/>
                  </a:lnTo>
                  <a:lnTo>
                    <a:pt x="198969" y="215875"/>
                  </a:lnTo>
                  <a:lnTo>
                    <a:pt x="210570" y="212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770050" y="4116642"/>
              <a:ext cx="241723" cy="212643"/>
            </a:xfrm>
            <a:custGeom>
              <a:avLst/>
              <a:gdLst/>
              <a:ahLst/>
              <a:cxnLst/>
              <a:rect l="0" t="0" r="0" b="0"/>
              <a:pathLst>
                <a:path w="241723" h="212643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33672"/>
                  </a:lnTo>
                  <a:lnTo>
                    <a:pt x="19848" y="173098"/>
                  </a:lnTo>
                  <a:lnTo>
                    <a:pt x="27125" y="180909"/>
                  </a:lnTo>
                  <a:lnTo>
                    <a:pt x="35487" y="184947"/>
                  </a:lnTo>
                  <a:lnTo>
                    <a:pt x="44570" y="186469"/>
                  </a:lnTo>
                  <a:lnTo>
                    <a:pt x="52965" y="182804"/>
                  </a:lnTo>
                  <a:lnTo>
                    <a:pt x="68533" y="166254"/>
                  </a:lnTo>
                  <a:lnTo>
                    <a:pt x="89185" y="125691"/>
                  </a:lnTo>
                  <a:lnTo>
                    <a:pt x="93237" y="125908"/>
                  </a:lnTo>
                  <a:lnTo>
                    <a:pt x="97109" y="129562"/>
                  </a:lnTo>
                  <a:lnTo>
                    <a:pt x="137333" y="189125"/>
                  </a:lnTo>
                  <a:lnTo>
                    <a:pt x="152043" y="202209"/>
                  </a:lnTo>
                  <a:lnTo>
                    <a:pt x="170279" y="211924"/>
                  </a:lnTo>
                  <a:lnTo>
                    <a:pt x="178886" y="212642"/>
                  </a:lnTo>
                  <a:lnTo>
                    <a:pt x="194687" y="207202"/>
                  </a:lnTo>
                  <a:lnTo>
                    <a:pt x="209509" y="190746"/>
                  </a:lnTo>
                  <a:lnTo>
                    <a:pt x="221556" y="167834"/>
                  </a:lnTo>
                  <a:lnTo>
                    <a:pt x="232409" y="114998"/>
                  </a:lnTo>
                  <a:lnTo>
                    <a:pt x="238962" y="76578"/>
                  </a:lnTo>
                  <a:lnTo>
                    <a:pt x="241722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022300" y="3874487"/>
              <a:ext cx="178986" cy="442198"/>
            </a:xfrm>
            <a:custGeom>
              <a:avLst/>
              <a:gdLst/>
              <a:ahLst/>
              <a:cxnLst/>
              <a:rect l="0" t="0" r="0" b="0"/>
              <a:pathLst>
                <a:path w="178986" h="442198">
                  <a:moveTo>
                    <a:pt x="0" y="0"/>
                  </a:moveTo>
                  <a:lnTo>
                    <a:pt x="3120" y="54144"/>
                  </a:lnTo>
                  <a:lnTo>
                    <a:pt x="11453" y="101440"/>
                  </a:lnTo>
                  <a:lnTo>
                    <a:pt x="18211" y="153669"/>
                  </a:lnTo>
                  <a:lnTo>
                    <a:pt x="23334" y="208138"/>
                  </a:lnTo>
                  <a:lnTo>
                    <a:pt x="27918" y="251603"/>
                  </a:lnTo>
                  <a:lnTo>
                    <a:pt x="31669" y="312025"/>
                  </a:lnTo>
                  <a:lnTo>
                    <a:pt x="39705" y="368781"/>
                  </a:lnTo>
                  <a:lnTo>
                    <a:pt x="47862" y="423300"/>
                  </a:lnTo>
                  <a:lnTo>
                    <a:pt x="47117" y="422580"/>
                  </a:lnTo>
                  <a:lnTo>
                    <a:pt x="45449" y="418590"/>
                  </a:lnTo>
                  <a:lnTo>
                    <a:pt x="42553" y="362731"/>
                  </a:lnTo>
                  <a:lnTo>
                    <a:pt x="47790" y="302758"/>
                  </a:lnTo>
                  <a:lnTo>
                    <a:pt x="56725" y="280398"/>
                  </a:lnTo>
                  <a:lnTo>
                    <a:pt x="62383" y="271160"/>
                  </a:lnTo>
                  <a:lnTo>
                    <a:pt x="70835" y="266171"/>
                  </a:lnTo>
                  <a:lnTo>
                    <a:pt x="92703" y="263748"/>
                  </a:lnTo>
                  <a:lnTo>
                    <a:pt x="111782" y="269689"/>
                  </a:lnTo>
                  <a:lnTo>
                    <a:pt x="128060" y="281299"/>
                  </a:lnTo>
                  <a:lnTo>
                    <a:pt x="149208" y="307566"/>
                  </a:lnTo>
                  <a:lnTo>
                    <a:pt x="159122" y="327379"/>
                  </a:lnTo>
                  <a:lnTo>
                    <a:pt x="170346" y="387490"/>
                  </a:lnTo>
                  <a:lnTo>
                    <a:pt x="178985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234774" y="4094038"/>
              <a:ext cx="198138" cy="222175"/>
            </a:xfrm>
            <a:custGeom>
              <a:avLst/>
              <a:gdLst/>
              <a:ahLst/>
              <a:cxnLst/>
              <a:rect l="0" t="0" r="0" b="0"/>
              <a:pathLst>
                <a:path w="198138" h="222175">
                  <a:moveTo>
                    <a:pt x="113910" y="148946"/>
                  </a:moveTo>
                  <a:lnTo>
                    <a:pt x="122243" y="100016"/>
                  </a:lnTo>
                  <a:lnTo>
                    <a:pt x="120668" y="58409"/>
                  </a:lnTo>
                  <a:lnTo>
                    <a:pt x="114574" y="36178"/>
                  </a:lnTo>
                  <a:lnTo>
                    <a:pt x="104066" y="18498"/>
                  </a:lnTo>
                  <a:lnTo>
                    <a:pt x="88478" y="5961"/>
                  </a:lnTo>
                  <a:lnTo>
                    <a:pt x="79408" y="981"/>
                  </a:lnTo>
                  <a:lnTo>
                    <a:pt x="69851" y="0"/>
                  </a:lnTo>
                  <a:lnTo>
                    <a:pt x="49874" y="5149"/>
                  </a:lnTo>
                  <a:lnTo>
                    <a:pt x="32417" y="18356"/>
                  </a:lnTo>
                  <a:lnTo>
                    <a:pt x="18029" y="35924"/>
                  </a:lnTo>
                  <a:lnTo>
                    <a:pt x="7735" y="55430"/>
                  </a:lnTo>
                  <a:lnTo>
                    <a:pt x="0" y="112190"/>
                  </a:lnTo>
                  <a:lnTo>
                    <a:pt x="1000" y="155473"/>
                  </a:lnTo>
                  <a:lnTo>
                    <a:pt x="15074" y="195594"/>
                  </a:lnTo>
                  <a:lnTo>
                    <a:pt x="27479" y="214912"/>
                  </a:lnTo>
                  <a:lnTo>
                    <a:pt x="35232" y="219830"/>
                  </a:lnTo>
                  <a:lnTo>
                    <a:pt x="53206" y="222174"/>
                  </a:lnTo>
                  <a:lnTo>
                    <a:pt x="60572" y="218822"/>
                  </a:lnTo>
                  <a:lnTo>
                    <a:pt x="71877" y="205738"/>
                  </a:lnTo>
                  <a:lnTo>
                    <a:pt x="92402" y="155515"/>
                  </a:lnTo>
                  <a:lnTo>
                    <a:pt x="106802" y="108129"/>
                  </a:lnTo>
                  <a:lnTo>
                    <a:pt x="110341" y="104187"/>
                  </a:lnTo>
                  <a:lnTo>
                    <a:pt x="113870" y="105069"/>
                  </a:lnTo>
                  <a:lnTo>
                    <a:pt x="146416" y="158973"/>
                  </a:lnTo>
                  <a:lnTo>
                    <a:pt x="153128" y="169669"/>
                  </a:lnTo>
                  <a:lnTo>
                    <a:pt x="161112" y="176799"/>
                  </a:lnTo>
                  <a:lnTo>
                    <a:pt x="198137" y="191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475026" y="3885015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5589" y="62093"/>
                  </a:lnTo>
                  <a:lnTo>
                    <a:pt x="9065" y="116794"/>
                  </a:lnTo>
                  <a:lnTo>
                    <a:pt x="17474" y="178529"/>
                  </a:lnTo>
                  <a:lnTo>
                    <a:pt x="19995" y="234612"/>
                  </a:lnTo>
                  <a:lnTo>
                    <a:pt x="20742" y="293343"/>
                  </a:lnTo>
                  <a:lnTo>
                    <a:pt x="20994" y="346937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359212" y="4011357"/>
              <a:ext cx="221100" cy="63172"/>
            </a:xfrm>
            <a:custGeom>
              <a:avLst/>
              <a:gdLst/>
              <a:ahLst/>
              <a:cxnLst/>
              <a:rect l="0" t="0" r="0" b="0"/>
              <a:pathLst>
                <a:path w="221100" h="63172">
                  <a:moveTo>
                    <a:pt x="221099" y="0"/>
                  </a:moveTo>
                  <a:lnTo>
                    <a:pt x="164884" y="17959"/>
                  </a:lnTo>
                  <a:lnTo>
                    <a:pt x="106313" y="31667"/>
                  </a:lnTo>
                  <a:lnTo>
                    <a:pt x="49336" y="4563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632953" y="3885015"/>
              <a:ext cx="153174" cy="231628"/>
            </a:xfrm>
            <a:custGeom>
              <a:avLst/>
              <a:gdLst/>
              <a:ahLst/>
              <a:cxnLst/>
              <a:rect l="0" t="0" r="0" b="0"/>
              <a:pathLst>
                <a:path w="153174" h="231628">
                  <a:moveTo>
                    <a:pt x="0" y="0"/>
                  </a:moveTo>
                  <a:lnTo>
                    <a:pt x="37478" y="8333"/>
                  </a:lnTo>
                  <a:lnTo>
                    <a:pt x="95316" y="17475"/>
                  </a:lnTo>
                  <a:lnTo>
                    <a:pt x="132227" y="22336"/>
                  </a:lnTo>
                  <a:lnTo>
                    <a:pt x="150794" y="31764"/>
                  </a:lnTo>
                  <a:lnTo>
                    <a:pt x="153173" y="36384"/>
                  </a:lnTo>
                  <a:lnTo>
                    <a:pt x="151248" y="40634"/>
                  </a:lnTo>
                  <a:lnTo>
                    <a:pt x="139751" y="48475"/>
                  </a:lnTo>
                  <a:lnTo>
                    <a:pt x="84726" y="78538"/>
                  </a:lnTo>
                  <a:lnTo>
                    <a:pt x="68461" y="91837"/>
                  </a:lnTo>
                  <a:lnTo>
                    <a:pt x="51741" y="118068"/>
                  </a:lnTo>
                  <a:lnTo>
                    <a:pt x="44966" y="153656"/>
                  </a:lnTo>
                  <a:lnTo>
                    <a:pt x="48548" y="188248"/>
                  </a:lnTo>
                  <a:lnTo>
                    <a:pt x="57062" y="206888"/>
                  </a:lnTo>
                  <a:lnTo>
                    <a:pt x="7370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696124" y="428509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7171314" y="3838156"/>
            <a:ext cx="1104086" cy="539369"/>
            <a:chOff x="7171314" y="3838156"/>
            <a:chExt cx="1104086" cy="539369"/>
          </a:xfrm>
        </p:grpSpPr>
        <p:sp>
          <p:nvSpPr>
            <p:cNvPr id="119" name="Freeform 118"/>
            <p:cNvSpPr/>
            <p:nvPr/>
          </p:nvSpPr>
          <p:spPr>
            <a:xfrm>
              <a:off x="7171314" y="4061966"/>
              <a:ext cx="209163" cy="285292"/>
            </a:xfrm>
            <a:custGeom>
              <a:avLst/>
              <a:gdLst/>
              <a:ahLst/>
              <a:cxnLst/>
              <a:rect l="0" t="0" r="0" b="0"/>
              <a:pathLst>
                <a:path w="209163" h="285292">
                  <a:moveTo>
                    <a:pt x="167048" y="107319"/>
                  </a:moveTo>
                  <a:lnTo>
                    <a:pt x="147920" y="54614"/>
                  </a:lnTo>
                  <a:lnTo>
                    <a:pt x="117245" y="16525"/>
                  </a:lnTo>
                  <a:lnTo>
                    <a:pt x="91071" y="738"/>
                  </a:lnTo>
                  <a:lnTo>
                    <a:pt x="81302" y="0"/>
                  </a:lnTo>
                  <a:lnTo>
                    <a:pt x="61088" y="5419"/>
                  </a:lnTo>
                  <a:lnTo>
                    <a:pt x="46646" y="18746"/>
                  </a:lnTo>
                  <a:lnTo>
                    <a:pt x="31938" y="49100"/>
                  </a:lnTo>
                  <a:lnTo>
                    <a:pt x="16488" y="101278"/>
                  </a:lnTo>
                  <a:lnTo>
                    <a:pt x="3341" y="157815"/>
                  </a:lnTo>
                  <a:lnTo>
                    <a:pt x="0" y="207028"/>
                  </a:lnTo>
                  <a:lnTo>
                    <a:pt x="1349" y="255145"/>
                  </a:lnTo>
                  <a:lnTo>
                    <a:pt x="9956" y="276745"/>
                  </a:lnTo>
                  <a:lnTo>
                    <a:pt x="16697" y="282271"/>
                  </a:lnTo>
                  <a:lnTo>
                    <a:pt x="24701" y="284784"/>
                  </a:lnTo>
                  <a:lnTo>
                    <a:pt x="33545" y="285291"/>
                  </a:lnTo>
                  <a:lnTo>
                    <a:pt x="49612" y="279614"/>
                  </a:lnTo>
                  <a:lnTo>
                    <a:pt x="78990" y="256906"/>
                  </a:lnTo>
                  <a:lnTo>
                    <a:pt x="100273" y="225600"/>
                  </a:lnTo>
                  <a:lnTo>
                    <a:pt x="123998" y="162481"/>
                  </a:lnTo>
                  <a:lnTo>
                    <a:pt x="140019" y="107434"/>
                  </a:lnTo>
                  <a:lnTo>
                    <a:pt x="139670" y="107396"/>
                  </a:lnTo>
                  <a:lnTo>
                    <a:pt x="138268" y="110879"/>
                  </a:lnTo>
                  <a:lnTo>
                    <a:pt x="141883" y="132550"/>
                  </a:lnTo>
                  <a:lnTo>
                    <a:pt x="160284" y="191913"/>
                  </a:lnTo>
                  <a:lnTo>
                    <a:pt x="176222" y="217651"/>
                  </a:lnTo>
                  <a:lnTo>
                    <a:pt x="189063" y="226545"/>
                  </a:lnTo>
                  <a:lnTo>
                    <a:pt x="209162" y="233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404461" y="3838156"/>
              <a:ext cx="163036" cy="519182"/>
            </a:xfrm>
            <a:custGeom>
              <a:avLst/>
              <a:gdLst/>
              <a:ahLst/>
              <a:cxnLst/>
              <a:rect l="0" t="0" r="0" b="0"/>
              <a:pathLst>
                <a:path w="163036" h="519182">
                  <a:moveTo>
                    <a:pt x="70772" y="425885"/>
                  </a:moveTo>
                  <a:lnTo>
                    <a:pt x="86413" y="407904"/>
                  </a:lnTo>
                  <a:lnTo>
                    <a:pt x="94491" y="390988"/>
                  </a:lnTo>
                  <a:lnTo>
                    <a:pt x="95742" y="371771"/>
                  </a:lnTo>
                  <a:lnTo>
                    <a:pt x="91229" y="352701"/>
                  </a:lnTo>
                  <a:lnTo>
                    <a:pt x="81424" y="336427"/>
                  </a:lnTo>
                  <a:lnTo>
                    <a:pt x="73194" y="331151"/>
                  </a:lnTo>
                  <a:lnTo>
                    <a:pt x="51572" y="325290"/>
                  </a:lnTo>
                  <a:lnTo>
                    <a:pt x="41594" y="327236"/>
                  </a:lnTo>
                  <a:lnTo>
                    <a:pt x="24269" y="338757"/>
                  </a:lnTo>
                  <a:lnTo>
                    <a:pt x="6950" y="364975"/>
                  </a:lnTo>
                  <a:lnTo>
                    <a:pt x="0" y="400558"/>
                  </a:lnTo>
                  <a:lnTo>
                    <a:pt x="6056" y="453334"/>
                  </a:lnTo>
                  <a:lnTo>
                    <a:pt x="21637" y="498768"/>
                  </a:lnTo>
                  <a:lnTo>
                    <a:pt x="27487" y="509568"/>
                  </a:lnTo>
                  <a:lnTo>
                    <a:pt x="34897" y="515599"/>
                  </a:lnTo>
                  <a:lnTo>
                    <a:pt x="43346" y="518450"/>
                  </a:lnTo>
                  <a:lnTo>
                    <a:pt x="52488" y="519181"/>
                  </a:lnTo>
                  <a:lnTo>
                    <a:pt x="68885" y="513753"/>
                  </a:lnTo>
                  <a:lnTo>
                    <a:pt x="83971" y="502372"/>
                  </a:lnTo>
                  <a:lnTo>
                    <a:pt x="105618" y="473895"/>
                  </a:lnTo>
                  <a:lnTo>
                    <a:pt x="130774" y="413055"/>
                  </a:lnTo>
                  <a:lnTo>
                    <a:pt x="143533" y="358913"/>
                  </a:lnTo>
                  <a:lnTo>
                    <a:pt x="151602" y="304656"/>
                  </a:lnTo>
                  <a:lnTo>
                    <a:pt x="157113" y="252705"/>
                  </a:lnTo>
                  <a:lnTo>
                    <a:pt x="163035" y="199097"/>
                  </a:lnTo>
                  <a:lnTo>
                    <a:pt x="161670" y="147339"/>
                  </a:lnTo>
                  <a:lnTo>
                    <a:pt x="153857" y="90669"/>
                  </a:lnTo>
                  <a:lnTo>
                    <a:pt x="140736" y="30297"/>
                  </a:lnTo>
                  <a:lnTo>
                    <a:pt x="124777" y="1137"/>
                  </a:lnTo>
                  <a:lnTo>
                    <a:pt x="120813" y="0"/>
                  </a:lnTo>
                  <a:lnTo>
                    <a:pt x="118171" y="3922"/>
                  </a:lnTo>
                  <a:lnTo>
                    <a:pt x="113582" y="58882"/>
                  </a:lnTo>
                  <a:lnTo>
                    <a:pt x="113092" y="113593"/>
                  </a:lnTo>
                  <a:lnTo>
                    <a:pt x="112946" y="174257"/>
                  </a:lnTo>
                  <a:lnTo>
                    <a:pt x="114073" y="234345"/>
                  </a:lnTo>
                  <a:lnTo>
                    <a:pt x="120127" y="285165"/>
                  </a:lnTo>
                  <a:lnTo>
                    <a:pt x="123610" y="342466"/>
                  </a:lnTo>
                  <a:lnTo>
                    <a:pt x="131531" y="394670"/>
                  </a:lnTo>
                  <a:lnTo>
                    <a:pt x="141569" y="441816"/>
                  </a:lnTo>
                  <a:lnTo>
                    <a:pt x="144472" y="4679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601575" y="4190342"/>
              <a:ext cx="105286" cy="150856"/>
            </a:xfrm>
            <a:custGeom>
              <a:avLst/>
              <a:gdLst/>
              <a:ahLst/>
              <a:cxnLst/>
              <a:rect l="0" t="0" r="0" b="0"/>
              <a:pathLst>
                <a:path w="105286" h="150856">
                  <a:moveTo>
                    <a:pt x="0" y="0"/>
                  </a:moveTo>
                  <a:lnTo>
                    <a:pt x="17958" y="61110"/>
                  </a:lnTo>
                  <a:lnTo>
                    <a:pt x="35149" y="115542"/>
                  </a:lnTo>
                  <a:lnTo>
                    <a:pt x="51229" y="147318"/>
                  </a:lnTo>
                  <a:lnTo>
                    <a:pt x="57549" y="150855"/>
                  </a:lnTo>
                  <a:lnTo>
                    <a:pt x="64102" y="149703"/>
                  </a:lnTo>
                  <a:lnTo>
                    <a:pt x="70811" y="145425"/>
                  </a:lnTo>
                  <a:lnTo>
                    <a:pt x="81384" y="131313"/>
                  </a:lnTo>
                  <a:lnTo>
                    <a:pt x="88813" y="112174"/>
                  </a:lnTo>
                  <a:lnTo>
                    <a:pt x="96702" y="6175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791088" y="4200870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3119" y="57265"/>
                  </a:lnTo>
                  <a:lnTo>
                    <a:pt x="9065" y="118156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801616" y="408505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871649" y="4137373"/>
              <a:ext cx="403751" cy="240152"/>
            </a:xfrm>
            <a:custGeom>
              <a:avLst/>
              <a:gdLst/>
              <a:ahLst/>
              <a:cxnLst/>
              <a:rect l="0" t="0" r="0" b="0"/>
              <a:pathLst>
                <a:path w="403751" h="240152">
                  <a:moveTo>
                    <a:pt x="77366" y="74026"/>
                  </a:moveTo>
                  <a:lnTo>
                    <a:pt x="82956" y="57258"/>
                  </a:lnTo>
                  <a:lnTo>
                    <a:pt x="82580" y="39667"/>
                  </a:lnTo>
                  <a:lnTo>
                    <a:pt x="77344" y="21320"/>
                  </a:lnTo>
                  <a:lnTo>
                    <a:pt x="67218" y="5367"/>
                  </a:lnTo>
                  <a:lnTo>
                    <a:pt x="58902" y="1348"/>
                  </a:lnTo>
                  <a:lnTo>
                    <a:pt x="37185" y="0"/>
                  </a:lnTo>
                  <a:lnTo>
                    <a:pt x="28352" y="3618"/>
                  </a:lnTo>
                  <a:lnTo>
                    <a:pt x="15417" y="16997"/>
                  </a:lnTo>
                  <a:lnTo>
                    <a:pt x="1559" y="55438"/>
                  </a:lnTo>
                  <a:lnTo>
                    <a:pt x="0" y="80973"/>
                  </a:lnTo>
                  <a:lnTo>
                    <a:pt x="11589" y="143961"/>
                  </a:lnTo>
                  <a:lnTo>
                    <a:pt x="22652" y="177025"/>
                  </a:lnTo>
                  <a:lnTo>
                    <a:pt x="53451" y="217152"/>
                  </a:lnTo>
                  <a:lnTo>
                    <a:pt x="61423" y="220916"/>
                  </a:lnTo>
                  <a:lnTo>
                    <a:pt x="79640" y="221979"/>
                  </a:lnTo>
                  <a:lnTo>
                    <a:pt x="96314" y="215432"/>
                  </a:lnTo>
                  <a:lnTo>
                    <a:pt x="104037" y="210410"/>
                  </a:lnTo>
                  <a:lnTo>
                    <a:pt x="115736" y="195472"/>
                  </a:lnTo>
                  <a:lnTo>
                    <a:pt x="138368" y="162876"/>
                  </a:lnTo>
                  <a:lnTo>
                    <a:pt x="166539" y="135077"/>
                  </a:lnTo>
                  <a:lnTo>
                    <a:pt x="207805" y="117108"/>
                  </a:lnTo>
                  <a:lnTo>
                    <a:pt x="264862" y="97550"/>
                  </a:lnTo>
                  <a:lnTo>
                    <a:pt x="281971" y="86040"/>
                  </a:lnTo>
                  <a:lnTo>
                    <a:pt x="294254" y="70007"/>
                  </a:lnTo>
                  <a:lnTo>
                    <a:pt x="299166" y="60818"/>
                  </a:lnTo>
                  <a:lnTo>
                    <a:pt x="300102" y="51182"/>
                  </a:lnTo>
                  <a:lnTo>
                    <a:pt x="294903" y="31118"/>
                  </a:lnTo>
                  <a:lnTo>
                    <a:pt x="278823" y="5680"/>
                  </a:lnTo>
                  <a:lnTo>
                    <a:pt x="271332" y="1556"/>
                  </a:lnTo>
                  <a:lnTo>
                    <a:pt x="253650" y="93"/>
                  </a:lnTo>
                  <a:lnTo>
                    <a:pt x="223965" y="11436"/>
                  </a:lnTo>
                  <a:lnTo>
                    <a:pt x="198532" y="35203"/>
                  </a:lnTo>
                  <a:lnTo>
                    <a:pt x="170147" y="75846"/>
                  </a:lnTo>
                  <a:lnTo>
                    <a:pt x="157240" y="114209"/>
                  </a:lnTo>
                  <a:lnTo>
                    <a:pt x="153810" y="141408"/>
                  </a:lnTo>
                  <a:lnTo>
                    <a:pt x="158525" y="165975"/>
                  </a:lnTo>
                  <a:lnTo>
                    <a:pt x="174333" y="196416"/>
                  </a:lnTo>
                  <a:lnTo>
                    <a:pt x="188313" y="211480"/>
                  </a:lnTo>
                  <a:lnTo>
                    <a:pt x="236039" y="234615"/>
                  </a:lnTo>
                  <a:lnTo>
                    <a:pt x="272690" y="240151"/>
                  </a:lnTo>
                  <a:lnTo>
                    <a:pt x="334231" y="233616"/>
                  </a:lnTo>
                  <a:lnTo>
                    <a:pt x="383302" y="224179"/>
                  </a:lnTo>
                  <a:lnTo>
                    <a:pt x="403750" y="221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3623117" y="5433235"/>
            <a:ext cx="5145017" cy="818521"/>
            <a:chOff x="3623117" y="5433235"/>
            <a:chExt cx="5145017" cy="818521"/>
          </a:xfrm>
        </p:grpSpPr>
        <p:sp>
          <p:nvSpPr>
            <p:cNvPr id="126" name="Freeform 125"/>
            <p:cNvSpPr/>
            <p:nvPr/>
          </p:nvSpPr>
          <p:spPr>
            <a:xfrm>
              <a:off x="3623117" y="5433235"/>
              <a:ext cx="301907" cy="568642"/>
            </a:xfrm>
            <a:custGeom>
              <a:avLst/>
              <a:gdLst/>
              <a:ahLst/>
              <a:cxnLst/>
              <a:rect l="0" t="0" r="0" b="0"/>
              <a:pathLst>
                <a:path w="301907" h="568642">
                  <a:moveTo>
                    <a:pt x="270321" y="81526"/>
                  </a:moveTo>
                  <a:lnTo>
                    <a:pt x="220823" y="21932"/>
                  </a:lnTo>
                  <a:lnTo>
                    <a:pt x="194434" y="6417"/>
                  </a:lnTo>
                  <a:lnTo>
                    <a:pt x="153209" y="0"/>
                  </a:lnTo>
                  <a:lnTo>
                    <a:pt x="127024" y="4738"/>
                  </a:lnTo>
                  <a:lnTo>
                    <a:pt x="103688" y="15812"/>
                  </a:lnTo>
                  <a:lnTo>
                    <a:pt x="55052" y="55931"/>
                  </a:lnTo>
                  <a:lnTo>
                    <a:pt x="26284" y="100473"/>
                  </a:lnTo>
                  <a:lnTo>
                    <a:pt x="8123" y="153638"/>
                  </a:lnTo>
                  <a:lnTo>
                    <a:pt x="0" y="210517"/>
                  </a:lnTo>
                  <a:lnTo>
                    <a:pt x="713" y="271823"/>
                  </a:lnTo>
                  <a:lnTo>
                    <a:pt x="8333" y="328203"/>
                  </a:lnTo>
                  <a:lnTo>
                    <a:pt x="21388" y="383586"/>
                  </a:lnTo>
                  <a:lnTo>
                    <a:pt x="44808" y="443962"/>
                  </a:lnTo>
                  <a:lnTo>
                    <a:pt x="82016" y="502161"/>
                  </a:lnTo>
                  <a:lnTo>
                    <a:pt x="103572" y="528178"/>
                  </a:lnTo>
                  <a:lnTo>
                    <a:pt x="152418" y="560824"/>
                  </a:lnTo>
                  <a:lnTo>
                    <a:pt x="163643" y="566005"/>
                  </a:lnTo>
                  <a:lnTo>
                    <a:pt x="185474" y="568641"/>
                  </a:lnTo>
                  <a:lnTo>
                    <a:pt x="206875" y="564743"/>
                  </a:lnTo>
                  <a:lnTo>
                    <a:pt x="259756" y="536692"/>
                  </a:lnTo>
                  <a:lnTo>
                    <a:pt x="301906" y="4921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998723" y="5841144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414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967138" y="57463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061894" y="5833482"/>
              <a:ext cx="136872" cy="144533"/>
            </a:xfrm>
            <a:custGeom>
              <a:avLst/>
              <a:gdLst/>
              <a:ahLst/>
              <a:cxnLst/>
              <a:rect l="0" t="0" r="0" b="0"/>
              <a:pathLst>
                <a:path w="136872" h="144533">
                  <a:moveTo>
                    <a:pt x="0" y="18190"/>
                  </a:moveTo>
                  <a:lnTo>
                    <a:pt x="17958" y="81618"/>
                  </a:lnTo>
                  <a:lnTo>
                    <a:pt x="36301" y="137536"/>
                  </a:lnTo>
                  <a:lnTo>
                    <a:pt x="24918" y="91550"/>
                  </a:lnTo>
                  <a:lnTo>
                    <a:pt x="23371" y="53315"/>
                  </a:lnTo>
                  <a:lnTo>
                    <a:pt x="27155" y="30291"/>
                  </a:lnTo>
                  <a:lnTo>
                    <a:pt x="38975" y="11480"/>
                  </a:lnTo>
                  <a:lnTo>
                    <a:pt x="47040" y="3188"/>
                  </a:lnTo>
                  <a:lnTo>
                    <a:pt x="54757" y="0"/>
                  </a:lnTo>
                  <a:lnTo>
                    <a:pt x="62241" y="215"/>
                  </a:lnTo>
                  <a:lnTo>
                    <a:pt x="76796" y="6691"/>
                  </a:lnTo>
                  <a:lnTo>
                    <a:pt x="98143" y="24662"/>
                  </a:lnTo>
                  <a:lnTo>
                    <a:pt x="118117" y="51693"/>
                  </a:lnTo>
                  <a:lnTo>
                    <a:pt x="130794" y="83099"/>
                  </a:lnTo>
                  <a:lnTo>
                    <a:pt x="136871" y="1445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225949" y="5557422"/>
              <a:ext cx="109687" cy="452052"/>
            </a:xfrm>
            <a:custGeom>
              <a:avLst/>
              <a:gdLst/>
              <a:ahLst/>
              <a:cxnLst/>
              <a:rect l="0" t="0" r="0" b="0"/>
              <a:pathLst>
                <a:path w="109687" h="452052">
                  <a:moveTo>
                    <a:pt x="88629" y="367950"/>
                  </a:moveTo>
                  <a:lnTo>
                    <a:pt x="96962" y="330472"/>
                  </a:lnTo>
                  <a:lnTo>
                    <a:pt x="95388" y="295624"/>
                  </a:lnTo>
                  <a:lnTo>
                    <a:pt x="89293" y="274973"/>
                  </a:lnTo>
                  <a:lnTo>
                    <a:pt x="78785" y="257997"/>
                  </a:lnTo>
                  <a:lnTo>
                    <a:pt x="70368" y="253703"/>
                  </a:lnTo>
                  <a:lnTo>
                    <a:pt x="48538" y="252053"/>
                  </a:lnTo>
                  <a:lnTo>
                    <a:pt x="39675" y="255590"/>
                  </a:lnTo>
                  <a:lnTo>
                    <a:pt x="26707" y="268879"/>
                  </a:lnTo>
                  <a:lnTo>
                    <a:pt x="8851" y="307176"/>
                  </a:lnTo>
                  <a:lnTo>
                    <a:pt x="0" y="346303"/>
                  </a:lnTo>
                  <a:lnTo>
                    <a:pt x="6305" y="405095"/>
                  </a:lnTo>
                  <a:lnTo>
                    <a:pt x="13436" y="427742"/>
                  </a:lnTo>
                  <a:lnTo>
                    <a:pt x="24404" y="445607"/>
                  </a:lnTo>
                  <a:lnTo>
                    <a:pt x="31774" y="450137"/>
                  </a:lnTo>
                  <a:lnTo>
                    <a:pt x="49322" y="452051"/>
                  </a:lnTo>
                  <a:lnTo>
                    <a:pt x="57745" y="447414"/>
                  </a:lnTo>
                  <a:lnTo>
                    <a:pt x="73343" y="429783"/>
                  </a:lnTo>
                  <a:lnTo>
                    <a:pt x="89689" y="387960"/>
                  </a:lnTo>
                  <a:lnTo>
                    <a:pt x="96352" y="332935"/>
                  </a:lnTo>
                  <a:lnTo>
                    <a:pt x="98326" y="283355"/>
                  </a:lnTo>
                  <a:lnTo>
                    <a:pt x="98911" y="222262"/>
                  </a:lnTo>
                  <a:lnTo>
                    <a:pt x="99048" y="176078"/>
                  </a:lnTo>
                  <a:lnTo>
                    <a:pt x="97939" y="130595"/>
                  </a:lnTo>
                  <a:lnTo>
                    <a:pt x="90737" y="74444"/>
                  </a:lnTo>
                  <a:lnTo>
                    <a:pt x="77823" y="19725"/>
                  </a:lnTo>
                  <a:lnTo>
                    <a:pt x="74406" y="5948"/>
                  </a:lnTo>
                  <a:lnTo>
                    <a:pt x="69788" y="273"/>
                  </a:lnTo>
                  <a:lnTo>
                    <a:pt x="64370" y="0"/>
                  </a:lnTo>
                  <a:lnTo>
                    <a:pt x="58418" y="3326"/>
                  </a:lnTo>
                  <a:lnTo>
                    <a:pt x="55621" y="12563"/>
                  </a:lnTo>
                  <a:lnTo>
                    <a:pt x="57272" y="60269"/>
                  </a:lnTo>
                  <a:lnTo>
                    <a:pt x="64000" y="122237"/>
                  </a:lnTo>
                  <a:lnTo>
                    <a:pt x="69986" y="183757"/>
                  </a:lnTo>
                  <a:lnTo>
                    <a:pt x="76498" y="235639"/>
                  </a:lnTo>
                  <a:lnTo>
                    <a:pt x="86189" y="284883"/>
                  </a:lnTo>
                  <a:lnTo>
                    <a:pt x="99369" y="342269"/>
                  </a:lnTo>
                  <a:lnTo>
                    <a:pt x="109686" y="3784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377749" y="5883258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377749" y="5799030"/>
              <a:ext cx="73700" cy="442198"/>
            </a:xfrm>
            <a:custGeom>
              <a:avLst/>
              <a:gdLst/>
              <a:ahLst/>
              <a:cxnLst/>
              <a:rect l="0" t="0" r="0" b="0"/>
              <a:pathLst>
                <a:path w="73700" h="442198">
                  <a:moveTo>
                    <a:pt x="73699" y="0"/>
                  </a:moveTo>
                  <a:lnTo>
                    <a:pt x="68110" y="58617"/>
                  </a:lnTo>
                  <a:lnTo>
                    <a:pt x="59045" y="110175"/>
                  </a:lnTo>
                  <a:lnTo>
                    <a:pt x="48950" y="169905"/>
                  </a:lnTo>
                  <a:lnTo>
                    <a:pt x="38550" y="232056"/>
                  </a:lnTo>
                  <a:lnTo>
                    <a:pt x="24556" y="293063"/>
                  </a:lnTo>
                  <a:lnTo>
                    <a:pt x="15204" y="341987"/>
                  </a:lnTo>
                  <a:lnTo>
                    <a:pt x="8332" y="40468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662018" y="5786757"/>
              <a:ext cx="151693" cy="464999"/>
            </a:xfrm>
            <a:custGeom>
              <a:avLst/>
              <a:gdLst/>
              <a:ahLst/>
              <a:cxnLst/>
              <a:rect l="0" t="0" r="0" b="0"/>
              <a:pathLst>
                <a:path w="151693" h="464999">
                  <a:moveTo>
                    <a:pt x="115814" y="117558"/>
                  </a:moveTo>
                  <a:lnTo>
                    <a:pt x="130468" y="73595"/>
                  </a:lnTo>
                  <a:lnTo>
                    <a:pt x="130906" y="53565"/>
                  </a:lnTo>
                  <a:lnTo>
                    <a:pt x="126031" y="34134"/>
                  </a:lnTo>
                  <a:lnTo>
                    <a:pt x="116065" y="17700"/>
                  </a:lnTo>
                  <a:lnTo>
                    <a:pt x="100718" y="5716"/>
                  </a:lnTo>
                  <a:lnTo>
                    <a:pt x="91712" y="883"/>
                  </a:lnTo>
                  <a:lnTo>
                    <a:pt x="83368" y="0"/>
                  </a:lnTo>
                  <a:lnTo>
                    <a:pt x="67858" y="5259"/>
                  </a:lnTo>
                  <a:lnTo>
                    <a:pt x="45973" y="21373"/>
                  </a:lnTo>
                  <a:lnTo>
                    <a:pt x="30259" y="46555"/>
                  </a:lnTo>
                  <a:lnTo>
                    <a:pt x="15639" y="87675"/>
                  </a:lnTo>
                  <a:lnTo>
                    <a:pt x="12800" y="112855"/>
                  </a:lnTo>
                  <a:lnTo>
                    <a:pt x="17777" y="136525"/>
                  </a:lnTo>
                  <a:lnTo>
                    <a:pt x="22380" y="147750"/>
                  </a:lnTo>
                  <a:lnTo>
                    <a:pt x="36853" y="163342"/>
                  </a:lnTo>
                  <a:lnTo>
                    <a:pt x="45626" y="169138"/>
                  </a:lnTo>
                  <a:lnTo>
                    <a:pt x="53814" y="169492"/>
                  </a:lnTo>
                  <a:lnTo>
                    <a:pt x="61613" y="166219"/>
                  </a:lnTo>
                  <a:lnTo>
                    <a:pt x="83767" y="144844"/>
                  </a:lnTo>
                  <a:lnTo>
                    <a:pt x="90939" y="135748"/>
                  </a:lnTo>
                  <a:lnTo>
                    <a:pt x="95721" y="134364"/>
                  </a:lnTo>
                  <a:lnTo>
                    <a:pt x="98910" y="138121"/>
                  </a:lnTo>
                  <a:lnTo>
                    <a:pt x="112851" y="196521"/>
                  </a:lnTo>
                  <a:lnTo>
                    <a:pt x="129924" y="253735"/>
                  </a:lnTo>
                  <a:lnTo>
                    <a:pt x="147409" y="316338"/>
                  </a:lnTo>
                  <a:lnTo>
                    <a:pt x="151692" y="369868"/>
                  </a:lnTo>
                  <a:lnTo>
                    <a:pt x="146967" y="402831"/>
                  </a:lnTo>
                  <a:lnTo>
                    <a:pt x="137069" y="429180"/>
                  </a:lnTo>
                  <a:lnTo>
                    <a:pt x="121751" y="446350"/>
                  </a:lnTo>
                  <a:lnTo>
                    <a:pt x="112753" y="452566"/>
                  </a:lnTo>
                  <a:lnTo>
                    <a:pt x="72143" y="461315"/>
                  </a:lnTo>
                  <a:lnTo>
                    <a:pt x="12736" y="464513"/>
                  </a:lnTo>
                  <a:lnTo>
                    <a:pt x="0" y="4649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852871" y="5799394"/>
              <a:ext cx="167117" cy="189149"/>
            </a:xfrm>
            <a:custGeom>
              <a:avLst/>
              <a:gdLst/>
              <a:ahLst/>
              <a:cxnLst/>
              <a:rect l="0" t="0" r="0" b="0"/>
              <a:pathLst>
                <a:path w="167117" h="189149">
                  <a:moveTo>
                    <a:pt x="82888" y="104921"/>
                  </a:moveTo>
                  <a:lnTo>
                    <a:pt x="79769" y="50776"/>
                  </a:lnTo>
                  <a:lnTo>
                    <a:pt x="73313" y="25874"/>
                  </a:lnTo>
                  <a:lnTo>
                    <a:pt x="62645" y="7008"/>
                  </a:lnTo>
                  <a:lnTo>
                    <a:pt x="55355" y="2211"/>
                  </a:lnTo>
                  <a:lnTo>
                    <a:pt x="37896" y="0"/>
                  </a:lnTo>
                  <a:lnTo>
                    <a:pt x="29497" y="3389"/>
                  </a:lnTo>
                  <a:lnTo>
                    <a:pt x="13925" y="16511"/>
                  </a:lnTo>
                  <a:lnTo>
                    <a:pt x="5444" y="37162"/>
                  </a:lnTo>
                  <a:lnTo>
                    <a:pt x="0" y="88547"/>
                  </a:lnTo>
                  <a:lnTo>
                    <a:pt x="1264" y="142587"/>
                  </a:lnTo>
                  <a:lnTo>
                    <a:pt x="9956" y="166115"/>
                  </a:lnTo>
                  <a:lnTo>
                    <a:pt x="17889" y="172623"/>
                  </a:lnTo>
                  <a:lnTo>
                    <a:pt x="27857" y="175792"/>
                  </a:lnTo>
                  <a:lnTo>
                    <a:pt x="39182" y="176735"/>
                  </a:lnTo>
                  <a:lnTo>
                    <a:pt x="47901" y="172684"/>
                  </a:lnTo>
                  <a:lnTo>
                    <a:pt x="60710" y="155705"/>
                  </a:lnTo>
                  <a:lnTo>
                    <a:pt x="74497" y="125427"/>
                  </a:lnTo>
                  <a:lnTo>
                    <a:pt x="80804" y="122101"/>
                  </a:lnTo>
                  <a:lnTo>
                    <a:pt x="88518" y="123393"/>
                  </a:lnTo>
                  <a:lnTo>
                    <a:pt x="105277" y="134188"/>
                  </a:lnTo>
                  <a:lnTo>
                    <a:pt x="153341" y="182466"/>
                  </a:lnTo>
                  <a:lnTo>
                    <a:pt x="167116" y="1891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988402" y="58622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062101" y="5820087"/>
              <a:ext cx="52644" cy="148050"/>
            </a:xfrm>
            <a:custGeom>
              <a:avLst/>
              <a:gdLst/>
              <a:ahLst/>
              <a:cxnLst/>
              <a:rect l="0" t="0" r="0" b="0"/>
              <a:pathLst>
                <a:path w="52644" h="148050">
                  <a:moveTo>
                    <a:pt x="0" y="136871"/>
                  </a:moveTo>
                  <a:lnTo>
                    <a:pt x="11179" y="148049"/>
                  </a:lnTo>
                  <a:lnTo>
                    <a:pt x="16811" y="147832"/>
                  </a:lnTo>
                  <a:lnTo>
                    <a:pt x="29309" y="138233"/>
                  </a:lnTo>
                  <a:lnTo>
                    <a:pt x="36423" y="116029"/>
                  </a:lnTo>
                  <a:lnTo>
                    <a:pt x="40991" y="59704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156858" y="5799208"/>
              <a:ext cx="118751" cy="220921"/>
            </a:xfrm>
            <a:custGeom>
              <a:avLst/>
              <a:gdLst/>
              <a:ahLst/>
              <a:cxnLst/>
              <a:rect l="0" t="0" r="0" b="0"/>
              <a:pathLst>
                <a:path w="118751" h="220921">
                  <a:moveTo>
                    <a:pt x="0" y="73521"/>
                  </a:moveTo>
                  <a:lnTo>
                    <a:pt x="17980" y="89162"/>
                  </a:lnTo>
                  <a:lnTo>
                    <a:pt x="34897" y="97240"/>
                  </a:lnTo>
                  <a:lnTo>
                    <a:pt x="69741" y="102776"/>
                  </a:lnTo>
                  <a:lnTo>
                    <a:pt x="89877" y="97832"/>
                  </a:lnTo>
                  <a:lnTo>
                    <a:pt x="98523" y="93238"/>
                  </a:lnTo>
                  <a:lnTo>
                    <a:pt x="111249" y="78775"/>
                  </a:lnTo>
                  <a:lnTo>
                    <a:pt x="116280" y="70005"/>
                  </a:lnTo>
                  <a:lnTo>
                    <a:pt x="118750" y="47782"/>
                  </a:lnTo>
                  <a:lnTo>
                    <a:pt x="114779" y="24647"/>
                  </a:lnTo>
                  <a:lnTo>
                    <a:pt x="105215" y="6566"/>
                  </a:lnTo>
                  <a:lnTo>
                    <a:pt x="98219" y="1978"/>
                  </a:lnTo>
                  <a:lnTo>
                    <a:pt x="81088" y="0"/>
                  </a:lnTo>
                  <a:lnTo>
                    <a:pt x="64895" y="6140"/>
                  </a:lnTo>
                  <a:lnTo>
                    <a:pt x="57301" y="11053"/>
                  </a:lnTo>
                  <a:lnTo>
                    <a:pt x="35435" y="40324"/>
                  </a:lnTo>
                  <a:lnTo>
                    <a:pt x="30566" y="68516"/>
                  </a:lnTo>
                  <a:lnTo>
                    <a:pt x="34403" y="117271"/>
                  </a:lnTo>
                  <a:lnTo>
                    <a:pt x="46068" y="162524"/>
                  </a:lnTo>
                  <a:lnTo>
                    <a:pt x="64342" y="195039"/>
                  </a:lnTo>
                  <a:lnTo>
                    <a:pt x="77729" y="209417"/>
                  </a:lnTo>
                  <a:lnTo>
                    <a:pt x="105285" y="2209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998930" y="5872729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63171" y="94757"/>
                  </a:moveTo>
                  <a:lnTo>
                    <a:pt x="33863" y="598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441454" y="5784612"/>
              <a:ext cx="168130" cy="224134"/>
            </a:xfrm>
            <a:custGeom>
              <a:avLst/>
              <a:gdLst/>
              <a:ahLst/>
              <a:cxnLst/>
              <a:rect l="0" t="0" r="0" b="0"/>
              <a:pathLst>
                <a:path w="168130" h="224134">
                  <a:moveTo>
                    <a:pt x="83901" y="109175"/>
                  </a:moveTo>
                  <a:lnTo>
                    <a:pt x="83901" y="50558"/>
                  </a:lnTo>
                  <a:lnTo>
                    <a:pt x="72723" y="15768"/>
                  </a:lnTo>
                  <a:lnTo>
                    <a:pt x="64750" y="8299"/>
                  </a:lnTo>
                  <a:lnTo>
                    <a:pt x="43415" y="0"/>
                  </a:lnTo>
                  <a:lnTo>
                    <a:pt x="34683" y="1297"/>
                  </a:lnTo>
                  <a:lnTo>
                    <a:pt x="27692" y="5671"/>
                  </a:lnTo>
                  <a:lnTo>
                    <a:pt x="16805" y="19889"/>
                  </a:lnTo>
                  <a:lnTo>
                    <a:pt x="8068" y="37907"/>
                  </a:lnTo>
                  <a:lnTo>
                    <a:pt x="1331" y="93711"/>
                  </a:lnTo>
                  <a:lnTo>
                    <a:pt x="0" y="151007"/>
                  </a:lnTo>
                  <a:lnTo>
                    <a:pt x="2158" y="178070"/>
                  </a:lnTo>
                  <a:lnTo>
                    <a:pt x="10916" y="201796"/>
                  </a:lnTo>
                  <a:lnTo>
                    <a:pt x="25727" y="217800"/>
                  </a:lnTo>
                  <a:lnTo>
                    <a:pt x="34590" y="223706"/>
                  </a:lnTo>
                  <a:lnTo>
                    <a:pt x="42838" y="224133"/>
                  </a:lnTo>
                  <a:lnTo>
                    <a:pt x="50677" y="220909"/>
                  </a:lnTo>
                  <a:lnTo>
                    <a:pt x="58242" y="215250"/>
                  </a:lnTo>
                  <a:lnTo>
                    <a:pt x="69767" y="196484"/>
                  </a:lnTo>
                  <a:lnTo>
                    <a:pt x="86698" y="146308"/>
                  </a:lnTo>
                  <a:lnTo>
                    <a:pt x="92139" y="105230"/>
                  </a:lnTo>
                  <a:lnTo>
                    <a:pt x="95242" y="100695"/>
                  </a:lnTo>
                  <a:lnTo>
                    <a:pt x="99650" y="102352"/>
                  </a:lnTo>
                  <a:lnTo>
                    <a:pt x="109618" y="115501"/>
                  </a:lnTo>
                  <a:lnTo>
                    <a:pt x="133997" y="171731"/>
                  </a:lnTo>
                  <a:lnTo>
                    <a:pt x="150737" y="193351"/>
                  </a:lnTo>
                  <a:lnTo>
                    <a:pt x="168129" y="203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601384" y="5652963"/>
              <a:ext cx="112057" cy="377305"/>
            </a:xfrm>
            <a:custGeom>
              <a:avLst/>
              <a:gdLst/>
              <a:ahLst/>
              <a:cxnLst/>
              <a:rect l="0" t="0" r="0" b="0"/>
              <a:pathLst>
                <a:path w="112057" h="377305">
                  <a:moveTo>
                    <a:pt x="102956" y="272409"/>
                  </a:moveTo>
                  <a:lnTo>
                    <a:pt x="100616" y="233891"/>
                  </a:lnTo>
                  <a:lnTo>
                    <a:pt x="91777" y="215905"/>
                  </a:lnTo>
                  <a:lnTo>
                    <a:pt x="83805" y="210174"/>
                  </a:lnTo>
                  <a:lnTo>
                    <a:pt x="62469" y="203805"/>
                  </a:lnTo>
                  <a:lnTo>
                    <a:pt x="52568" y="204446"/>
                  </a:lnTo>
                  <a:lnTo>
                    <a:pt x="35328" y="211398"/>
                  </a:lnTo>
                  <a:lnTo>
                    <a:pt x="22985" y="225406"/>
                  </a:lnTo>
                  <a:lnTo>
                    <a:pt x="5531" y="262994"/>
                  </a:lnTo>
                  <a:lnTo>
                    <a:pt x="0" y="299385"/>
                  </a:lnTo>
                  <a:lnTo>
                    <a:pt x="3950" y="339803"/>
                  </a:lnTo>
                  <a:lnTo>
                    <a:pt x="12550" y="361244"/>
                  </a:lnTo>
                  <a:lnTo>
                    <a:pt x="18118" y="370236"/>
                  </a:lnTo>
                  <a:lnTo>
                    <a:pt x="25340" y="375062"/>
                  </a:lnTo>
                  <a:lnTo>
                    <a:pt x="42723" y="377304"/>
                  </a:lnTo>
                  <a:lnTo>
                    <a:pt x="59028" y="371282"/>
                  </a:lnTo>
                  <a:lnTo>
                    <a:pt x="66651" y="366400"/>
                  </a:lnTo>
                  <a:lnTo>
                    <a:pt x="78241" y="348498"/>
                  </a:lnTo>
                  <a:lnTo>
                    <a:pt x="95214" y="293288"/>
                  </a:lnTo>
                  <a:lnTo>
                    <a:pt x="108662" y="239358"/>
                  </a:lnTo>
                  <a:lnTo>
                    <a:pt x="112056" y="186967"/>
                  </a:lnTo>
                  <a:lnTo>
                    <a:pt x="111892" y="139598"/>
                  </a:lnTo>
                  <a:lnTo>
                    <a:pt x="106124" y="87868"/>
                  </a:lnTo>
                  <a:lnTo>
                    <a:pt x="102725" y="32117"/>
                  </a:lnTo>
                  <a:lnTo>
                    <a:pt x="97783" y="4175"/>
                  </a:lnTo>
                  <a:lnTo>
                    <a:pt x="94828" y="0"/>
                  </a:lnTo>
                  <a:lnTo>
                    <a:pt x="91688" y="1896"/>
                  </a:lnTo>
                  <a:lnTo>
                    <a:pt x="88425" y="7839"/>
                  </a:lnTo>
                  <a:lnTo>
                    <a:pt x="83188" y="60574"/>
                  </a:lnTo>
                  <a:lnTo>
                    <a:pt x="82281" y="117226"/>
                  </a:lnTo>
                  <a:lnTo>
                    <a:pt x="83181" y="174956"/>
                  </a:lnTo>
                  <a:lnTo>
                    <a:pt x="90254" y="233921"/>
                  </a:lnTo>
                  <a:lnTo>
                    <a:pt x="97587" y="295612"/>
                  </a:lnTo>
                  <a:lnTo>
                    <a:pt x="102956" y="3461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735925" y="5862201"/>
              <a:ext cx="115814" cy="143417"/>
            </a:xfrm>
            <a:custGeom>
              <a:avLst/>
              <a:gdLst/>
              <a:ahLst/>
              <a:cxnLst/>
              <a:rect l="0" t="0" r="0" b="0"/>
              <a:pathLst>
                <a:path w="115814" h="143417">
                  <a:moveTo>
                    <a:pt x="0" y="0"/>
                  </a:moveTo>
                  <a:lnTo>
                    <a:pt x="26364" y="55045"/>
                  </a:lnTo>
                  <a:lnTo>
                    <a:pt x="54309" y="114513"/>
                  </a:lnTo>
                  <a:lnTo>
                    <a:pt x="71723" y="141424"/>
                  </a:lnTo>
                  <a:lnTo>
                    <a:pt x="77062" y="143416"/>
                  </a:lnTo>
                  <a:lnTo>
                    <a:pt x="81790" y="141234"/>
                  </a:lnTo>
                  <a:lnTo>
                    <a:pt x="90164" y="129451"/>
                  </a:lnTo>
                  <a:lnTo>
                    <a:pt x="97785" y="112516"/>
                  </a:lnTo>
                  <a:lnTo>
                    <a:pt x="104974" y="5740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904381" y="5872729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9065" y="58617"/>
                  </a:lnTo>
                  <a:lnTo>
                    <a:pt x="21789" y="115214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904381" y="577797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971712" y="5827842"/>
              <a:ext cx="80069" cy="171230"/>
            </a:xfrm>
            <a:custGeom>
              <a:avLst/>
              <a:gdLst/>
              <a:ahLst/>
              <a:cxnLst/>
              <a:rect l="0" t="0" r="0" b="0"/>
              <a:pathLst>
                <a:path w="80069" h="171230">
                  <a:moveTo>
                    <a:pt x="69540" y="13302"/>
                  </a:moveTo>
                  <a:lnTo>
                    <a:pt x="58361" y="2123"/>
                  </a:lnTo>
                  <a:lnTo>
                    <a:pt x="51559" y="0"/>
                  </a:lnTo>
                  <a:lnTo>
                    <a:pt x="34642" y="761"/>
                  </a:lnTo>
                  <a:lnTo>
                    <a:pt x="18544" y="8118"/>
                  </a:lnTo>
                  <a:lnTo>
                    <a:pt x="10977" y="13355"/>
                  </a:lnTo>
                  <a:lnTo>
                    <a:pt x="2568" y="34773"/>
                  </a:lnTo>
                  <a:lnTo>
                    <a:pt x="0" y="61449"/>
                  </a:lnTo>
                  <a:lnTo>
                    <a:pt x="10887" y="117995"/>
                  </a:lnTo>
                  <a:lnTo>
                    <a:pt x="26295" y="144408"/>
                  </a:lnTo>
                  <a:lnTo>
                    <a:pt x="42131" y="156579"/>
                  </a:lnTo>
                  <a:lnTo>
                    <a:pt x="80068" y="1712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091387" y="5807495"/>
              <a:ext cx="149907" cy="227111"/>
            </a:xfrm>
            <a:custGeom>
              <a:avLst/>
              <a:gdLst/>
              <a:ahLst/>
              <a:cxnLst/>
              <a:rect l="0" t="0" r="0" b="0"/>
              <a:pathLst>
                <a:path w="149907" h="227111">
                  <a:moveTo>
                    <a:pt x="2507" y="128405"/>
                  </a:moveTo>
                  <a:lnTo>
                    <a:pt x="20488" y="112764"/>
                  </a:lnTo>
                  <a:lnTo>
                    <a:pt x="75691" y="88798"/>
                  </a:lnTo>
                  <a:lnTo>
                    <a:pt x="91965" y="77267"/>
                  </a:lnTo>
                  <a:lnTo>
                    <a:pt x="103878" y="61223"/>
                  </a:lnTo>
                  <a:lnTo>
                    <a:pt x="108691" y="52032"/>
                  </a:lnTo>
                  <a:lnTo>
                    <a:pt x="110922" y="32460"/>
                  </a:lnTo>
                  <a:lnTo>
                    <a:pt x="109878" y="22328"/>
                  </a:lnTo>
                  <a:lnTo>
                    <a:pt x="105674" y="14403"/>
                  </a:lnTo>
                  <a:lnTo>
                    <a:pt x="91643" y="2479"/>
                  </a:lnTo>
                  <a:lnTo>
                    <a:pt x="82988" y="0"/>
                  </a:lnTo>
                  <a:lnTo>
                    <a:pt x="64013" y="366"/>
                  </a:lnTo>
                  <a:lnTo>
                    <a:pt x="43881" y="10668"/>
                  </a:lnTo>
                  <a:lnTo>
                    <a:pt x="25575" y="26944"/>
                  </a:lnTo>
                  <a:lnTo>
                    <a:pt x="13539" y="45877"/>
                  </a:lnTo>
                  <a:lnTo>
                    <a:pt x="186" y="87445"/>
                  </a:lnTo>
                  <a:lnTo>
                    <a:pt x="0" y="136806"/>
                  </a:lnTo>
                  <a:lnTo>
                    <a:pt x="7632" y="161775"/>
                  </a:lnTo>
                  <a:lnTo>
                    <a:pt x="31595" y="196868"/>
                  </a:lnTo>
                  <a:lnTo>
                    <a:pt x="57529" y="213551"/>
                  </a:lnTo>
                  <a:lnTo>
                    <a:pt x="87440" y="225904"/>
                  </a:lnTo>
                  <a:lnTo>
                    <a:pt x="108106" y="227110"/>
                  </a:lnTo>
                  <a:lnTo>
                    <a:pt x="149906" y="2231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515684" y="5556874"/>
              <a:ext cx="30936" cy="463255"/>
            </a:xfrm>
            <a:custGeom>
              <a:avLst/>
              <a:gdLst/>
              <a:ahLst/>
              <a:cxnLst/>
              <a:rect l="0" t="0" r="0" b="0"/>
              <a:pathLst>
                <a:path w="30936" h="463255">
                  <a:moveTo>
                    <a:pt x="9878" y="0"/>
                  </a:moveTo>
                  <a:lnTo>
                    <a:pt x="1545" y="52051"/>
                  </a:lnTo>
                  <a:lnTo>
                    <a:pt x="0" y="101990"/>
                  </a:lnTo>
                  <a:lnTo>
                    <a:pt x="5067" y="160787"/>
                  </a:lnTo>
                  <a:lnTo>
                    <a:pt x="8453" y="208948"/>
                  </a:lnTo>
                  <a:lnTo>
                    <a:pt x="15046" y="254673"/>
                  </a:lnTo>
                  <a:lnTo>
                    <a:pt x="18818" y="314625"/>
                  </a:lnTo>
                  <a:lnTo>
                    <a:pt x="25526" y="373072"/>
                  </a:lnTo>
                  <a:lnTo>
                    <a:pt x="29867" y="433309"/>
                  </a:lnTo>
                  <a:lnTo>
                    <a:pt x="30935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399221" y="5725331"/>
              <a:ext cx="231627" cy="31586"/>
            </a:xfrm>
            <a:custGeom>
              <a:avLst/>
              <a:gdLst/>
              <a:ahLst/>
              <a:cxnLst/>
              <a:rect l="0" t="0" r="0" b="0"/>
              <a:pathLst>
                <a:path w="231627" h="31586">
                  <a:moveTo>
                    <a:pt x="231626" y="0"/>
                  </a:moveTo>
                  <a:lnTo>
                    <a:pt x="173010" y="0"/>
                  </a:lnTo>
                  <a:lnTo>
                    <a:pt x="118836" y="8405"/>
                  </a:lnTo>
                  <a:lnTo>
                    <a:pt x="63074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583705" y="5851673"/>
              <a:ext cx="145122" cy="149528"/>
            </a:xfrm>
            <a:custGeom>
              <a:avLst/>
              <a:gdLst/>
              <a:ahLst/>
              <a:cxnLst/>
              <a:rect l="0" t="0" r="0" b="0"/>
              <a:pathLst>
                <a:path w="145122" h="149528">
                  <a:moveTo>
                    <a:pt x="89256" y="0"/>
                  </a:moveTo>
                  <a:lnTo>
                    <a:pt x="66899" y="5589"/>
                  </a:lnTo>
                  <a:lnTo>
                    <a:pt x="36228" y="25832"/>
                  </a:lnTo>
                  <a:lnTo>
                    <a:pt x="10504" y="48468"/>
                  </a:lnTo>
                  <a:lnTo>
                    <a:pt x="1613" y="72234"/>
                  </a:lnTo>
                  <a:lnTo>
                    <a:pt x="0" y="99954"/>
                  </a:lnTo>
                  <a:lnTo>
                    <a:pt x="7083" y="123973"/>
                  </a:lnTo>
                  <a:lnTo>
                    <a:pt x="14587" y="132951"/>
                  </a:lnTo>
                  <a:lnTo>
                    <a:pt x="35403" y="146046"/>
                  </a:lnTo>
                  <a:lnTo>
                    <a:pt x="60252" y="149527"/>
                  </a:lnTo>
                  <a:lnTo>
                    <a:pt x="73430" y="148818"/>
                  </a:lnTo>
                  <a:lnTo>
                    <a:pt x="94311" y="138671"/>
                  </a:lnTo>
                  <a:lnTo>
                    <a:pt x="126779" y="103561"/>
                  </a:lnTo>
                  <a:lnTo>
                    <a:pt x="143009" y="73188"/>
                  </a:lnTo>
                  <a:lnTo>
                    <a:pt x="145121" y="52415"/>
                  </a:lnTo>
                  <a:lnTo>
                    <a:pt x="140991" y="32654"/>
                  </a:lnTo>
                  <a:lnTo>
                    <a:pt x="131357" y="16072"/>
                  </a:lnTo>
                  <a:lnTo>
                    <a:pt x="122395" y="7143"/>
                  </a:lnTo>
                  <a:lnTo>
                    <a:pt x="1103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874467" y="5830616"/>
              <a:ext cx="259181" cy="171369"/>
            </a:xfrm>
            <a:custGeom>
              <a:avLst/>
              <a:gdLst/>
              <a:ahLst/>
              <a:cxnLst/>
              <a:rect l="0" t="0" r="0" b="0"/>
              <a:pathLst>
                <a:path w="259181" h="171369">
                  <a:moveTo>
                    <a:pt x="9064" y="21057"/>
                  </a:moveTo>
                  <a:lnTo>
                    <a:pt x="0" y="79674"/>
                  </a:lnTo>
                  <a:lnTo>
                    <a:pt x="5426" y="103261"/>
                  </a:lnTo>
                  <a:lnTo>
                    <a:pt x="21635" y="133150"/>
                  </a:lnTo>
                  <a:lnTo>
                    <a:pt x="27973" y="141410"/>
                  </a:lnTo>
                  <a:lnTo>
                    <a:pt x="36878" y="145745"/>
                  </a:lnTo>
                  <a:lnTo>
                    <a:pt x="59250" y="147444"/>
                  </a:lnTo>
                  <a:lnTo>
                    <a:pt x="69428" y="142749"/>
                  </a:lnTo>
                  <a:lnTo>
                    <a:pt x="86975" y="125055"/>
                  </a:lnTo>
                  <a:lnTo>
                    <a:pt x="93760" y="121974"/>
                  </a:lnTo>
                  <a:lnTo>
                    <a:pt x="99454" y="123430"/>
                  </a:lnTo>
                  <a:lnTo>
                    <a:pt x="139067" y="163809"/>
                  </a:lnTo>
                  <a:lnTo>
                    <a:pt x="148375" y="168868"/>
                  </a:lnTo>
                  <a:lnTo>
                    <a:pt x="168076" y="171368"/>
                  </a:lnTo>
                  <a:lnTo>
                    <a:pt x="178244" y="170397"/>
                  </a:lnTo>
                  <a:lnTo>
                    <a:pt x="214909" y="152263"/>
                  </a:lnTo>
                  <a:lnTo>
                    <a:pt x="232351" y="131234"/>
                  </a:lnTo>
                  <a:lnTo>
                    <a:pt x="253082" y="85194"/>
                  </a:lnTo>
                  <a:lnTo>
                    <a:pt x="259180" y="47339"/>
                  </a:lnTo>
                  <a:lnTo>
                    <a:pt x="2512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169996" y="5662159"/>
              <a:ext cx="113620" cy="368499"/>
            </a:xfrm>
            <a:custGeom>
              <a:avLst/>
              <a:gdLst/>
              <a:ahLst/>
              <a:cxnLst/>
              <a:rect l="0" t="0" r="0" b="0"/>
              <a:pathLst>
                <a:path w="113620" h="368499">
                  <a:moveTo>
                    <a:pt x="8334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62570"/>
                  </a:lnTo>
                  <a:lnTo>
                    <a:pt x="7444" y="206785"/>
                  </a:lnTo>
                  <a:lnTo>
                    <a:pt x="8070" y="263391"/>
                  </a:lnTo>
                  <a:lnTo>
                    <a:pt x="8281" y="325032"/>
                  </a:lnTo>
                  <a:lnTo>
                    <a:pt x="8310" y="343331"/>
                  </a:lnTo>
                  <a:lnTo>
                    <a:pt x="11448" y="313657"/>
                  </a:lnTo>
                  <a:lnTo>
                    <a:pt x="22987" y="267718"/>
                  </a:lnTo>
                  <a:lnTo>
                    <a:pt x="28631" y="258027"/>
                  </a:lnTo>
                  <a:lnTo>
                    <a:pt x="44261" y="244140"/>
                  </a:lnTo>
                  <a:lnTo>
                    <a:pt x="52172" y="242309"/>
                  </a:lnTo>
                  <a:lnTo>
                    <a:pt x="59786" y="243428"/>
                  </a:lnTo>
                  <a:lnTo>
                    <a:pt x="67202" y="246513"/>
                  </a:lnTo>
                  <a:lnTo>
                    <a:pt x="78561" y="262420"/>
                  </a:lnTo>
                  <a:lnTo>
                    <a:pt x="99123" y="315751"/>
                  </a:lnTo>
                  <a:lnTo>
                    <a:pt x="113619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322429" y="5872729"/>
              <a:ext cx="101835" cy="170013"/>
            </a:xfrm>
            <a:custGeom>
              <a:avLst/>
              <a:gdLst/>
              <a:ahLst/>
              <a:cxnLst/>
              <a:rect l="0" t="0" r="0" b="0"/>
              <a:pathLst>
                <a:path w="101835" h="170013">
                  <a:moveTo>
                    <a:pt x="87528" y="0"/>
                  </a:moveTo>
                  <a:lnTo>
                    <a:pt x="56245" y="9576"/>
                  </a:lnTo>
                  <a:lnTo>
                    <a:pt x="32505" y="27534"/>
                  </a:lnTo>
                  <a:lnTo>
                    <a:pt x="17840" y="44993"/>
                  </a:lnTo>
                  <a:lnTo>
                    <a:pt x="2018" y="85731"/>
                  </a:lnTo>
                  <a:lnTo>
                    <a:pt x="0" y="111802"/>
                  </a:lnTo>
                  <a:lnTo>
                    <a:pt x="4173" y="133918"/>
                  </a:lnTo>
                  <a:lnTo>
                    <a:pt x="13826" y="151546"/>
                  </a:lnTo>
                  <a:lnTo>
                    <a:pt x="29035" y="164060"/>
                  </a:lnTo>
                  <a:lnTo>
                    <a:pt x="38004" y="169035"/>
                  </a:lnTo>
                  <a:lnTo>
                    <a:pt x="47493" y="170012"/>
                  </a:lnTo>
                  <a:lnTo>
                    <a:pt x="67395" y="164859"/>
                  </a:lnTo>
                  <a:lnTo>
                    <a:pt x="81698" y="151649"/>
                  </a:lnTo>
                  <a:lnTo>
                    <a:pt x="100414" y="114574"/>
                  </a:lnTo>
                  <a:lnTo>
                    <a:pt x="101834" y="94206"/>
                  </a:lnTo>
                  <a:lnTo>
                    <a:pt x="93212" y="52534"/>
                  </a:lnTo>
                  <a:lnTo>
                    <a:pt x="66471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474591" y="5823002"/>
              <a:ext cx="240693" cy="270827"/>
            </a:xfrm>
            <a:custGeom>
              <a:avLst/>
              <a:gdLst/>
              <a:ahLst/>
              <a:cxnLst/>
              <a:rect l="0" t="0" r="0" b="0"/>
              <a:pathLst>
                <a:path w="240693" h="270827">
                  <a:moveTo>
                    <a:pt x="9065" y="91841"/>
                  </a:moveTo>
                  <a:lnTo>
                    <a:pt x="0" y="150458"/>
                  </a:lnTo>
                  <a:lnTo>
                    <a:pt x="4559" y="190837"/>
                  </a:lnTo>
                  <a:lnTo>
                    <a:pt x="6061" y="195274"/>
                  </a:lnTo>
                  <a:lnTo>
                    <a:pt x="7063" y="193551"/>
                  </a:lnTo>
                  <a:lnTo>
                    <a:pt x="8801" y="143580"/>
                  </a:lnTo>
                  <a:lnTo>
                    <a:pt x="8987" y="96513"/>
                  </a:lnTo>
                  <a:lnTo>
                    <a:pt x="9030" y="62722"/>
                  </a:lnTo>
                  <a:lnTo>
                    <a:pt x="12551" y="54881"/>
                  </a:lnTo>
                  <a:lnTo>
                    <a:pt x="18408" y="53163"/>
                  </a:lnTo>
                  <a:lnTo>
                    <a:pt x="25822" y="55527"/>
                  </a:lnTo>
                  <a:lnTo>
                    <a:pt x="31935" y="61782"/>
                  </a:lnTo>
                  <a:lnTo>
                    <a:pt x="59591" y="118457"/>
                  </a:lnTo>
                  <a:lnTo>
                    <a:pt x="74079" y="153540"/>
                  </a:lnTo>
                  <a:lnTo>
                    <a:pt x="76974" y="155200"/>
                  </a:lnTo>
                  <a:lnTo>
                    <a:pt x="78904" y="150458"/>
                  </a:lnTo>
                  <a:lnTo>
                    <a:pt x="83425" y="93365"/>
                  </a:lnTo>
                  <a:lnTo>
                    <a:pt x="97352" y="30488"/>
                  </a:lnTo>
                  <a:lnTo>
                    <a:pt x="113083" y="3212"/>
                  </a:lnTo>
                  <a:lnTo>
                    <a:pt x="120524" y="0"/>
                  </a:lnTo>
                  <a:lnTo>
                    <a:pt x="128995" y="198"/>
                  </a:lnTo>
                  <a:lnTo>
                    <a:pt x="138151" y="2670"/>
                  </a:lnTo>
                  <a:lnTo>
                    <a:pt x="154564" y="17894"/>
                  </a:lnTo>
                  <a:lnTo>
                    <a:pt x="178575" y="60207"/>
                  </a:lnTo>
                  <a:lnTo>
                    <a:pt x="198255" y="121225"/>
                  </a:lnTo>
                  <a:lnTo>
                    <a:pt x="216083" y="183015"/>
                  </a:lnTo>
                  <a:lnTo>
                    <a:pt x="233667" y="238769"/>
                  </a:lnTo>
                  <a:lnTo>
                    <a:pt x="240692" y="2708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515034" y="6083967"/>
              <a:ext cx="1210778" cy="51976"/>
            </a:xfrm>
            <a:custGeom>
              <a:avLst/>
              <a:gdLst/>
              <a:ahLst/>
              <a:cxnLst/>
              <a:rect l="0" t="0" r="0" b="0"/>
              <a:pathLst>
                <a:path w="1210778" h="51976">
                  <a:moveTo>
                    <a:pt x="1210777" y="51975"/>
                  </a:moveTo>
                  <a:lnTo>
                    <a:pt x="1156633" y="51975"/>
                  </a:lnTo>
                  <a:lnTo>
                    <a:pt x="1101686" y="46386"/>
                  </a:lnTo>
                  <a:lnTo>
                    <a:pt x="1048602" y="42910"/>
                  </a:lnTo>
                  <a:lnTo>
                    <a:pt x="988421" y="36291"/>
                  </a:lnTo>
                  <a:lnTo>
                    <a:pt x="926135" y="32510"/>
                  </a:lnTo>
                  <a:lnTo>
                    <a:pt x="866253" y="23997"/>
                  </a:lnTo>
                  <a:lnTo>
                    <a:pt x="821047" y="21458"/>
                  </a:lnTo>
                  <a:lnTo>
                    <a:pt x="760859" y="20706"/>
                  </a:lnTo>
                  <a:lnTo>
                    <a:pt x="708321" y="19313"/>
                  </a:lnTo>
                  <a:lnTo>
                    <a:pt x="665369" y="14842"/>
                  </a:lnTo>
                  <a:lnTo>
                    <a:pt x="618983" y="12075"/>
                  </a:lnTo>
                  <a:lnTo>
                    <a:pt x="556190" y="10517"/>
                  </a:lnTo>
                  <a:lnTo>
                    <a:pt x="493049" y="4401"/>
                  </a:lnTo>
                  <a:lnTo>
                    <a:pt x="432958" y="835"/>
                  </a:lnTo>
                  <a:lnTo>
                    <a:pt x="387008" y="0"/>
                  </a:lnTo>
                  <a:lnTo>
                    <a:pt x="327578" y="2650"/>
                  </a:lnTo>
                  <a:lnTo>
                    <a:pt x="278384" y="7724"/>
                  </a:lnTo>
                  <a:lnTo>
                    <a:pt x="225594" y="9228"/>
                  </a:lnTo>
                  <a:lnTo>
                    <a:pt x="174077" y="9674"/>
                  </a:lnTo>
                  <a:lnTo>
                    <a:pt x="117479" y="9806"/>
                  </a:lnTo>
                  <a:lnTo>
                    <a:pt x="66784" y="9844"/>
                  </a:lnTo>
                  <a:lnTo>
                    <a:pt x="28366" y="12976"/>
                  </a:lnTo>
                  <a:lnTo>
                    <a:pt x="0" y="203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673169" y="5645565"/>
              <a:ext cx="207616" cy="227165"/>
            </a:xfrm>
            <a:custGeom>
              <a:avLst/>
              <a:gdLst/>
              <a:ahLst/>
              <a:cxnLst/>
              <a:rect l="0" t="0" r="0" b="0"/>
              <a:pathLst>
                <a:path w="207616" h="227165">
                  <a:moveTo>
                    <a:pt x="0" y="6066"/>
                  </a:moveTo>
                  <a:lnTo>
                    <a:pt x="33621" y="0"/>
                  </a:lnTo>
                  <a:lnTo>
                    <a:pt x="85324" y="7641"/>
                  </a:lnTo>
                  <a:lnTo>
                    <a:pt x="140596" y="20415"/>
                  </a:lnTo>
                  <a:lnTo>
                    <a:pt x="187000" y="42609"/>
                  </a:lnTo>
                  <a:lnTo>
                    <a:pt x="204383" y="55842"/>
                  </a:lnTo>
                  <a:lnTo>
                    <a:pt x="207615" y="63817"/>
                  </a:lnTo>
                  <a:lnTo>
                    <a:pt x="207431" y="72642"/>
                  </a:lnTo>
                  <a:lnTo>
                    <a:pt x="204967" y="82036"/>
                  </a:lnTo>
                  <a:lnTo>
                    <a:pt x="199816" y="89468"/>
                  </a:lnTo>
                  <a:lnTo>
                    <a:pt x="184733" y="100845"/>
                  </a:lnTo>
                  <a:lnTo>
                    <a:pt x="125922" y="125083"/>
                  </a:lnTo>
                  <a:lnTo>
                    <a:pt x="100221" y="141416"/>
                  </a:lnTo>
                  <a:lnTo>
                    <a:pt x="91336" y="160588"/>
                  </a:lnTo>
                  <a:lnTo>
                    <a:pt x="88557" y="183537"/>
                  </a:lnTo>
                  <a:lnTo>
                    <a:pt x="91221" y="205435"/>
                  </a:lnTo>
                  <a:lnTo>
                    <a:pt x="96304" y="217506"/>
                  </a:lnTo>
                  <a:lnTo>
                    <a:pt x="105284" y="227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820568" y="60517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189065" y="5651631"/>
              <a:ext cx="210571" cy="454197"/>
            </a:xfrm>
            <a:custGeom>
              <a:avLst/>
              <a:gdLst/>
              <a:ahLst/>
              <a:cxnLst/>
              <a:rect l="0" t="0" r="0" b="0"/>
              <a:pathLst>
                <a:path w="210571" h="454197">
                  <a:moveTo>
                    <a:pt x="0" y="0"/>
                  </a:moveTo>
                  <a:lnTo>
                    <a:pt x="3120" y="57264"/>
                  </a:lnTo>
                  <a:lnTo>
                    <a:pt x="14655" y="112567"/>
                  </a:lnTo>
                  <a:lnTo>
                    <a:pt x="20962" y="164522"/>
                  </a:lnTo>
                  <a:lnTo>
                    <a:pt x="29956" y="226170"/>
                  </a:lnTo>
                  <a:lnTo>
                    <a:pt x="42824" y="283551"/>
                  </a:lnTo>
                  <a:lnTo>
                    <a:pt x="52519" y="344053"/>
                  </a:lnTo>
                  <a:lnTo>
                    <a:pt x="60720" y="395125"/>
                  </a:lnTo>
                  <a:lnTo>
                    <a:pt x="68914" y="454196"/>
                  </a:lnTo>
                  <a:lnTo>
                    <a:pt x="68170" y="453706"/>
                  </a:lnTo>
                  <a:lnTo>
                    <a:pt x="58569" y="422114"/>
                  </a:lnTo>
                  <a:lnTo>
                    <a:pt x="54982" y="363577"/>
                  </a:lnTo>
                  <a:lnTo>
                    <a:pt x="64326" y="305741"/>
                  </a:lnTo>
                  <a:lnTo>
                    <a:pt x="67451" y="291565"/>
                  </a:lnTo>
                  <a:lnTo>
                    <a:pt x="73043" y="280944"/>
                  </a:lnTo>
                  <a:lnTo>
                    <a:pt x="88616" y="266024"/>
                  </a:lnTo>
                  <a:lnTo>
                    <a:pt x="98852" y="263917"/>
                  </a:lnTo>
                  <a:lnTo>
                    <a:pt x="122703" y="267815"/>
                  </a:lnTo>
                  <a:lnTo>
                    <a:pt x="142662" y="280466"/>
                  </a:lnTo>
                  <a:lnTo>
                    <a:pt x="158162" y="297787"/>
                  </a:lnTo>
                  <a:lnTo>
                    <a:pt x="181600" y="347834"/>
                  </a:lnTo>
                  <a:lnTo>
                    <a:pt x="199924" y="408468"/>
                  </a:lnTo>
                  <a:lnTo>
                    <a:pt x="210570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473334" y="5935901"/>
              <a:ext cx="21059" cy="157928"/>
            </a:xfrm>
            <a:custGeom>
              <a:avLst/>
              <a:gdLst/>
              <a:ahLst/>
              <a:cxnLst/>
              <a:rect l="0" t="0" r="0" b="0"/>
              <a:pathLst>
                <a:path w="21059" h="157928">
                  <a:moveTo>
                    <a:pt x="0" y="0"/>
                  </a:moveTo>
                  <a:lnTo>
                    <a:pt x="8334" y="62477"/>
                  </a:lnTo>
                  <a:lnTo>
                    <a:pt x="15685" y="119185"/>
                  </a:lnTo>
                  <a:lnTo>
                    <a:pt x="2105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410164" y="576744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521026" y="5904479"/>
              <a:ext cx="247108" cy="284107"/>
            </a:xfrm>
            <a:custGeom>
              <a:avLst/>
              <a:gdLst/>
              <a:ahLst/>
              <a:cxnLst/>
              <a:rect l="0" t="0" r="0" b="0"/>
              <a:pathLst>
                <a:path w="247108" h="284107">
                  <a:moveTo>
                    <a:pt x="4951" y="41950"/>
                  </a:moveTo>
                  <a:lnTo>
                    <a:pt x="16404" y="102334"/>
                  </a:lnTo>
                  <a:lnTo>
                    <a:pt x="26282" y="153818"/>
                  </a:lnTo>
                  <a:lnTo>
                    <a:pt x="29700" y="169171"/>
                  </a:lnTo>
                  <a:lnTo>
                    <a:pt x="29639" y="174728"/>
                  </a:lnTo>
                  <a:lnTo>
                    <a:pt x="27259" y="173752"/>
                  </a:lnTo>
                  <a:lnTo>
                    <a:pt x="19545" y="160191"/>
                  </a:lnTo>
                  <a:lnTo>
                    <a:pt x="8180" y="113356"/>
                  </a:lnTo>
                  <a:lnTo>
                    <a:pt x="0" y="59045"/>
                  </a:lnTo>
                  <a:lnTo>
                    <a:pt x="1664" y="22839"/>
                  </a:lnTo>
                  <a:lnTo>
                    <a:pt x="6269" y="16341"/>
                  </a:lnTo>
                  <a:lnTo>
                    <a:pt x="12850" y="13179"/>
                  </a:lnTo>
                  <a:lnTo>
                    <a:pt x="20745" y="12241"/>
                  </a:lnTo>
                  <a:lnTo>
                    <a:pt x="28349" y="15125"/>
                  </a:lnTo>
                  <a:lnTo>
                    <a:pt x="43036" y="27688"/>
                  </a:lnTo>
                  <a:lnTo>
                    <a:pt x="78582" y="85883"/>
                  </a:lnTo>
                  <a:lnTo>
                    <a:pt x="85624" y="99315"/>
                  </a:lnTo>
                  <a:lnTo>
                    <a:pt x="90318" y="102420"/>
                  </a:lnTo>
                  <a:lnTo>
                    <a:pt x="93448" y="98641"/>
                  </a:lnTo>
                  <a:lnTo>
                    <a:pt x="110611" y="38262"/>
                  </a:lnTo>
                  <a:lnTo>
                    <a:pt x="113995" y="25453"/>
                  </a:lnTo>
                  <a:lnTo>
                    <a:pt x="119762" y="15744"/>
                  </a:lnTo>
                  <a:lnTo>
                    <a:pt x="135527" y="1837"/>
                  </a:lnTo>
                  <a:lnTo>
                    <a:pt x="144644" y="0"/>
                  </a:lnTo>
                  <a:lnTo>
                    <a:pt x="164133" y="4199"/>
                  </a:lnTo>
                  <a:lnTo>
                    <a:pt x="181373" y="16983"/>
                  </a:lnTo>
                  <a:lnTo>
                    <a:pt x="189246" y="25305"/>
                  </a:lnTo>
                  <a:lnTo>
                    <a:pt x="210288" y="79520"/>
                  </a:lnTo>
                  <a:lnTo>
                    <a:pt x="225709" y="133383"/>
                  </a:lnTo>
                  <a:lnTo>
                    <a:pt x="236316" y="196147"/>
                  </a:lnTo>
                  <a:lnTo>
                    <a:pt x="245455" y="257618"/>
                  </a:lnTo>
                  <a:lnTo>
                    <a:pt x="247107" y="2841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1" name="Freeform 160"/>
          <p:cNvSpPr/>
          <p:nvPr/>
        </p:nvSpPr>
        <p:spPr>
          <a:xfrm>
            <a:off x="5790673" y="4390383"/>
            <a:ext cx="779110" cy="21058"/>
          </a:xfrm>
          <a:custGeom>
            <a:avLst/>
            <a:gdLst/>
            <a:ahLst/>
            <a:cxnLst/>
            <a:rect l="0" t="0" r="0" b="0"/>
            <a:pathLst>
              <a:path w="779110" h="21058">
                <a:moveTo>
                  <a:pt x="779109" y="21057"/>
                </a:moveTo>
                <a:lnTo>
                  <a:pt x="751553" y="13821"/>
                </a:lnTo>
                <a:lnTo>
                  <a:pt x="695331" y="11179"/>
                </a:lnTo>
                <a:lnTo>
                  <a:pt x="633229" y="5068"/>
                </a:lnTo>
                <a:lnTo>
                  <a:pt x="576398" y="1502"/>
                </a:lnTo>
                <a:lnTo>
                  <a:pt x="532648" y="667"/>
                </a:lnTo>
                <a:lnTo>
                  <a:pt x="485907" y="297"/>
                </a:lnTo>
                <a:lnTo>
                  <a:pt x="437837" y="132"/>
                </a:lnTo>
                <a:lnTo>
                  <a:pt x="375915" y="39"/>
                </a:lnTo>
                <a:lnTo>
                  <a:pt x="326112" y="12"/>
                </a:lnTo>
                <a:lnTo>
                  <a:pt x="266192" y="2"/>
                </a:lnTo>
                <a:lnTo>
                  <a:pt x="217562" y="0"/>
                </a:lnTo>
                <a:lnTo>
                  <a:pt x="158616" y="3120"/>
                </a:lnTo>
                <a:lnTo>
                  <a:pt x="96323" y="9065"/>
                </a:lnTo>
                <a:lnTo>
                  <a:pt x="38437" y="17475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2462483" y="2550199"/>
            <a:ext cx="509401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 24"/>
          <p:cNvGrpSpPr/>
          <p:nvPr/>
        </p:nvGrpSpPr>
        <p:grpSpPr>
          <a:xfrm>
            <a:off x="137521" y="124979"/>
            <a:ext cx="4021236" cy="780472"/>
            <a:chOff x="137521" y="124979"/>
            <a:chExt cx="4021236" cy="780472"/>
          </a:xfrm>
        </p:grpSpPr>
        <p:sp>
          <p:nvSpPr>
            <p:cNvPr id="3" name="Freeform 2"/>
            <p:cNvSpPr/>
            <p:nvPr/>
          </p:nvSpPr>
          <p:spPr>
            <a:xfrm>
              <a:off x="137521" y="124979"/>
              <a:ext cx="262562" cy="568491"/>
            </a:xfrm>
            <a:custGeom>
              <a:avLst/>
              <a:gdLst/>
              <a:ahLst/>
              <a:cxnLst/>
              <a:rect l="0" t="0" r="0" b="0"/>
              <a:pathLst>
                <a:path w="262562" h="568491">
                  <a:moveTo>
                    <a:pt x="220447" y="64533"/>
                  </a:moveTo>
                  <a:lnTo>
                    <a:pt x="214580" y="58666"/>
                  </a:lnTo>
                  <a:lnTo>
                    <a:pt x="209015" y="53101"/>
                  </a:lnTo>
                  <a:lnTo>
                    <a:pt x="203216" y="47302"/>
                  </a:lnTo>
                  <a:lnTo>
                    <a:pt x="197136" y="41222"/>
                  </a:lnTo>
                  <a:lnTo>
                    <a:pt x="190806" y="34892"/>
                  </a:lnTo>
                  <a:lnTo>
                    <a:pt x="184273" y="28368"/>
                  </a:lnTo>
                  <a:lnTo>
                    <a:pt x="177424" y="21865"/>
                  </a:lnTo>
                  <a:lnTo>
                    <a:pt x="169993" y="15731"/>
                  </a:lnTo>
                  <a:lnTo>
                    <a:pt x="161883" y="10136"/>
                  </a:lnTo>
                  <a:lnTo>
                    <a:pt x="153148" y="5397"/>
                  </a:lnTo>
                  <a:lnTo>
                    <a:pt x="143906" y="2045"/>
                  </a:lnTo>
                  <a:lnTo>
                    <a:pt x="134281" y="243"/>
                  </a:lnTo>
                  <a:lnTo>
                    <a:pt x="124377" y="0"/>
                  </a:lnTo>
                  <a:lnTo>
                    <a:pt x="114276" y="1349"/>
                  </a:lnTo>
                  <a:lnTo>
                    <a:pt x="104042" y="4149"/>
                  </a:lnTo>
                  <a:lnTo>
                    <a:pt x="93883" y="8298"/>
                  </a:lnTo>
                  <a:lnTo>
                    <a:pt x="84135" y="13824"/>
                  </a:lnTo>
                  <a:lnTo>
                    <a:pt x="74953" y="20616"/>
                  </a:lnTo>
                  <a:lnTo>
                    <a:pt x="66482" y="28616"/>
                  </a:lnTo>
                  <a:lnTo>
                    <a:pt x="58938" y="37889"/>
                  </a:lnTo>
                  <a:lnTo>
                    <a:pt x="52341" y="48349"/>
                  </a:lnTo>
                  <a:lnTo>
                    <a:pt x="46401" y="59796"/>
                  </a:lnTo>
                  <a:lnTo>
                    <a:pt x="40637" y="72005"/>
                  </a:lnTo>
                  <a:lnTo>
                    <a:pt x="34758" y="84772"/>
                  </a:lnTo>
                  <a:lnTo>
                    <a:pt x="28824" y="97937"/>
                  </a:lnTo>
                  <a:lnTo>
                    <a:pt x="23139" y="111381"/>
                  </a:lnTo>
                  <a:lnTo>
                    <a:pt x="17874" y="125026"/>
                  </a:lnTo>
                  <a:lnTo>
                    <a:pt x="13203" y="139139"/>
                  </a:lnTo>
                  <a:lnTo>
                    <a:pt x="9372" y="154291"/>
                  </a:lnTo>
                  <a:lnTo>
                    <a:pt x="6429" y="170704"/>
                  </a:lnTo>
                  <a:lnTo>
                    <a:pt x="4267" y="187966"/>
                  </a:lnTo>
                  <a:lnTo>
                    <a:pt x="2726" y="205245"/>
                  </a:lnTo>
                  <a:lnTo>
                    <a:pt x="1648" y="222057"/>
                  </a:lnTo>
                  <a:lnTo>
                    <a:pt x="906" y="238429"/>
                  </a:lnTo>
                  <a:lnTo>
                    <a:pt x="399" y="254715"/>
                  </a:lnTo>
                  <a:lnTo>
                    <a:pt x="59" y="271152"/>
                  </a:lnTo>
                  <a:lnTo>
                    <a:pt x="0" y="287818"/>
                  </a:lnTo>
                  <a:lnTo>
                    <a:pt x="492" y="304706"/>
                  </a:lnTo>
                  <a:lnTo>
                    <a:pt x="1640" y="321779"/>
                  </a:lnTo>
                  <a:lnTo>
                    <a:pt x="3395" y="338993"/>
                  </a:lnTo>
                  <a:lnTo>
                    <a:pt x="5645" y="356309"/>
                  </a:lnTo>
                  <a:lnTo>
                    <a:pt x="8269" y="373694"/>
                  </a:lnTo>
                  <a:lnTo>
                    <a:pt x="11166" y="390961"/>
                  </a:lnTo>
                  <a:lnTo>
                    <a:pt x="14257" y="407787"/>
                  </a:lnTo>
                  <a:lnTo>
                    <a:pt x="17486" y="424033"/>
                  </a:lnTo>
                  <a:lnTo>
                    <a:pt x="20976" y="439722"/>
                  </a:lnTo>
                  <a:lnTo>
                    <a:pt x="25004" y="454950"/>
                  </a:lnTo>
                  <a:lnTo>
                    <a:pt x="29680" y="469818"/>
                  </a:lnTo>
                  <a:lnTo>
                    <a:pt x="34957" y="484092"/>
                  </a:lnTo>
                  <a:lnTo>
                    <a:pt x="40724" y="497231"/>
                  </a:lnTo>
                  <a:lnTo>
                    <a:pt x="46867" y="509034"/>
                  </a:lnTo>
                  <a:lnTo>
                    <a:pt x="53451" y="519604"/>
                  </a:lnTo>
                  <a:lnTo>
                    <a:pt x="60701" y="529173"/>
                  </a:lnTo>
                  <a:lnTo>
                    <a:pt x="68695" y="537977"/>
                  </a:lnTo>
                  <a:lnTo>
                    <a:pt x="77521" y="546061"/>
                  </a:lnTo>
                  <a:lnTo>
                    <a:pt x="87356" y="553279"/>
                  </a:lnTo>
                  <a:lnTo>
                    <a:pt x="98193" y="559607"/>
                  </a:lnTo>
                  <a:lnTo>
                    <a:pt x="109725" y="564671"/>
                  </a:lnTo>
                  <a:lnTo>
                    <a:pt x="121458" y="567710"/>
                  </a:lnTo>
                  <a:lnTo>
                    <a:pt x="133088" y="568490"/>
                  </a:lnTo>
                  <a:lnTo>
                    <a:pt x="144505" y="567232"/>
                  </a:lnTo>
                  <a:lnTo>
                    <a:pt x="155705" y="564336"/>
                  </a:lnTo>
                  <a:lnTo>
                    <a:pt x="166715" y="560201"/>
                  </a:lnTo>
                  <a:lnTo>
                    <a:pt x="177414" y="555004"/>
                  </a:lnTo>
                  <a:lnTo>
                    <a:pt x="187532" y="548701"/>
                  </a:lnTo>
                  <a:lnTo>
                    <a:pt x="196971" y="541359"/>
                  </a:lnTo>
                  <a:lnTo>
                    <a:pt x="205785" y="533313"/>
                  </a:lnTo>
                  <a:lnTo>
                    <a:pt x="214093" y="525067"/>
                  </a:lnTo>
                  <a:lnTo>
                    <a:pt x="222011" y="516929"/>
                  </a:lnTo>
                  <a:lnTo>
                    <a:pt x="229537" y="508922"/>
                  </a:lnTo>
                  <a:lnTo>
                    <a:pt x="237385" y="499889"/>
                  </a:lnTo>
                  <a:lnTo>
                    <a:pt x="247365" y="486804"/>
                  </a:lnTo>
                  <a:lnTo>
                    <a:pt x="262561" y="4646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69093" y="515896"/>
              <a:ext cx="15218" cy="136871"/>
            </a:xfrm>
            <a:custGeom>
              <a:avLst/>
              <a:gdLst/>
              <a:ahLst/>
              <a:cxnLst/>
              <a:rect l="0" t="0" r="0" b="0"/>
              <a:pathLst>
                <a:path w="15218" h="136871">
                  <a:moveTo>
                    <a:pt x="4689" y="0"/>
                  </a:moveTo>
                  <a:lnTo>
                    <a:pt x="4622" y="14535"/>
                  </a:lnTo>
                  <a:lnTo>
                    <a:pt x="3982" y="27166"/>
                  </a:lnTo>
                  <a:lnTo>
                    <a:pt x="2694" y="39070"/>
                  </a:lnTo>
                  <a:lnTo>
                    <a:pt x="1180" y="50552"/>
                  </a:lnTo>
                  <a:lnTo>
                    <a:pt x="160" y="61744"/>
                  </a:lnTo>
                  <a:lnTo>
                    <a:pt x="0" y="72727"/>
                  </a:lnTo>
                  <a:lnTo>
                    <a:pt x="763" y="83492"/>
                  </a:lnTo>
                  <a:lnTo>
                    <a:pt x="2560" y="95218"/>
                  </a:lnTo>
                  <a:lnTo>
                    <a:pt x="6672" y="111173"/>
                  </a:lnTo>
                  <a:lnTo>
                    <a:pt x="1521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42196" y="431668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58010" y="497309"/>
              <a:ext cx="147400" cy="134401"/>
            </a:xfrm>
            <a:custGeom>
              <a:avLst/>
              <a:gdLst/>
              <a:ahLst/>
              <a:cxnLst/>
              <a:rect l="0" t="0" r="0" b="0"/>
              <a:pathLst>
                <a:path w="147400" h="134401">
                  <a:moveTo>
                    <a:pt x="0" y="39644"/>
                  </a:moveTo>
                  <a:lnTo>
                    <a:pt x="2934" y="48512"/>
                  </a:lnTo>
                  <a:lnTo>
                    <a:pt x="5716" y="57499"/>
                  </a:lnTo>
                  <a:lnTo>
                    <a:pt x="8611" y="67494"/>
                  </a:lnTo>
                  <a:lnTo>
                    <a:pt x="11478" y="78475"/>
                  </a:lnTo>
                  <a:lnTo>
                    <a:pt x="13995" y="90287"/>
                  </a:lnTo>
                  <a:lnTo>
                    <a:pt x="15981" y="102645"/>
                  </a:lnTo>
                  <a:lnTo>
                    <a:pt x="16592" y="111862"/>
                  </a:lnTo>
                  <a:lnTo>
                    <a:pt x="15515" y="113652"/>
                  </a:lnTo>
                  <a:lnTo>
                    <a:pt x="14160" y="109632"/>
                  </a:lnTo>
                  <a:lnTo>
                    <a:pt x="13058" y="101739"/>
                  </a:lnTo>
                  <a:lnTo>
                    <a:pt x="12259" y="91066"/>
                  </a:lnTo>
                  <a:lnTo>
                    <a:pt x="11711" y="78361"/>
                  </a:lnTo>
                  <a:lnTo>
                    <a:pt x="11674" y="64680"/>
                  </a:lnTo>
                  <a:lnTo>
                    <a:pt x="12711" y="51374"/>
                  </a:lnTo>
                  <a:lnTo>
                    <a:pt x="15047" y="39155"/>
                  </a:lnTo>
                  <a:lnTo>
                    <a:pt x="18753" y="28315"/>
                  </a:lnTo>
                  <a:lnTo>
                    <a:pt x="23916" y="19019"/>
                  </a:lnTo>
                  <a:lnTo>
                    <a:pt x="30428" y="11185"/>
                  </a:lnTo>
                  <a:lnTo>
                    <a:pt x="38055" y="5058"/>
                  </a:lnTo>
                  <a:lnTo>
                    <a:pt x="46537" y="1281"/>
                  </a:lnTo>
                  <a:lnTo>
                    <a:pt x="55640" y="0"/>
                  </a:lnTo>
                  <a:lnTo>
                    <a:pt x="65022" y="1086"/>
                  </a:lnTo>
                  <a:lnTo>
                    <a:pt x="74239" y="4398"/>
                  </a:lnTo>
                  <a:lnTo>
                    <a:pt x="83066" y="9624"/>
                  </a:lnTo>
                  <a:lnTo>
                    <a:pt x="91466" y="16368"/>
                  </a:lnTo>
                  <a:lnTo>
                    <a:pt x="99495" y="24249"/>
                  </a:lnTo>
                  <a:lnTo>
                    <a:pt x="107227" y="32950"/>
                  </a:lnTo>
                  <a:lnTo>
                    <a:pt x="114573" y="42230"/>
                  </a:lnTo>
                  <a:lnTo>
                    <a:pt x="121287" y="51911"/>
                  </a:lnTo>
                  <a:lnTo>
                    <a:pt x="127283" y="61867"/>
                  </a:lnTo>
                  <a:lnTo>
                    <a:pt x="132479" y="72133"/>
                  </a:lnTo>
                  <a:lnTo>
                    <a:pt x="137227" y="84211"/>
                  </a:lnTo>
                  <a:lnTo>
                    <a:pt x="141943" y="102515"/>
                  </a:lnTo>
                  <a:lnTo>
                    <a:pt x="147399" y="134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52077" y="292324"/>
              <a:ext cx="153374" cy="367891"/>
            </a:xfrm>
            <a:custGeom>
              <a:avLst/>
              <a:gdLst/>
              <a:ahLst/>
              <a:cxnLst/>
              <a:rect l="0" t="0" r="0" b="0"/>
              <a:pathLst>
                <a:path w="153374" h="367891">
                  <a:moveTo>
                    <a:pt x="69145" y="307800"/>
                  </a:moveTo>
                  <a:lnTo>
                    <a:pt x="74946" y="301865"/>
                  </a:lnTo>
                  <a:lnTo>
                    <a:pt x="79870" y="295661"/>
                  </a:lnTo>
                  <a:lnTo>
                    <a:pt x="84363" y="288565"/>
                  </a:lnTo>
                  <a:lnTo>
                    <a:pt x="88239" y="280625"/>
                  </a:lnTo>
                  <a:lnTo>
                    <a:pt x="90956" y="271978"/>
                  </a:lnTo>
                  <a:lnTo>
                    <a:pt x="92302" y="262793"/>
                  </a:lnTo>
                  <a:lnTo>
                    <a:pt x="92057" y="253539"/>
                  </a:lnTo>
                  <a:lnTo>
                    <a:pt x="89843" y="244946"/>
                  </a:lnTo>
                  <a:lnTo>
                    <a:pt x="85647" y="237368"/>
                  </a:lnTo>
                  <a:lnTo>
                    <a:pt x="79744" y="231132"/>
                  </a:lnTo>
                  <a:lnTo>
                    <a:pt x="72503" y="226692"/>
                  </a:lnTo>
                  <a:lnTo>
                    <a:pt x="64272" y="224120"/>
                  </a:lnTo>
                  <a:lnTo>
                    <a:pt x="55494" y="223342"/>
                  </a:lnTo>
                  <a:lnTo>
                    <a:pt x="46690" y="224324"/>
                  </a:lnTo>
                  <a:lnTo>
                    <a:pt x="38149" y="226878"/>
                  </a:lnTo>
                  <a:lnTo>
                    <a:pt x="30111" y="231031"/>
                  </a:lnTo>
                  <a:lnTo>
                    <a:pt x="22859" y="237091"/>
                  </a:lnTo>
                  <a:lnTo>
                    <a:pt x="16466" y="245055"/>
                  </a:lnTo>
                  <a:lnTo>
                    <a:pt x="11003" y="254657"/>
                  </a:lnTo>
                  <a:lnTo>
                    <a:pt x="6624" y="265543"/>
                  </a:lnTo>
                  <a:lnTo>
                    <a:pt x="3310" y="277378"/>
                  </a:lnTo>
                  <a:lnTo>
                    <a:pt x="1066" y="289730"/>
                  </a:lnTo>
                  <a:lnTo>
                    <a:pt x="0" y="302088"/>
                  </a:lnTo>
                  <a:lnTo>
                    <a:pt x="65" y="314168"/>
                  </a:lnTo>
                  <a:lnTo>
                    <a:pt x="1242" y="325736"/>
                  </a:lnTo>
                  <a:lnTo>
                    <a:pt x="3628" y="336511"/>
                  </a:lnTo>
                  <a:lnTo>
                    <a:pt x="7167" y="346413"/>
                  </a:lnTo>
                  <a:lnTo>
                    <a:pt x="12001" y="355046"/>
                  </a:lnTo>
                  <a:lnTo>
                    <a:pt x="18526" y="361643"/>
                  </a:lnTo>
                  <a:lnTo>
                    <a:pt x="26794" y="365958"/>
                  </a:lnTo>
                  <a:lnTo>
                    <a:pt x="36091" y="367890"/>
                  </a:lnTo>
                  <a:lnTo>
                    <a:pt x="45176" y="367224"/>
                  </a:lnTo>
                  <a:lnTo>
                    <a:pt x="53353" y="364110"/>
                  </a:lnTo>
                  <a:lnTo>
                    <a:pt x="60466" y="358953"/>
                  </a:lnTo>
                  <a:lnTo>
                    <a:pt x="66626" y="352220"/>
                  </a:lnTo>
                  <a:lnTo>
                    <a:pt x="72029" y="344324"/>
                  </a:lnTo>
                  <a:lnTo>
                    <a:pt x="77033" y="335434"/>
                  </a:lnTo>
                  <a:lnTo>
                    <a:pt x="82101" y="325490"/>
                  </a:lnTo>
                  <a:lnTo>
                    <a:pt x="87476" y="314538"/>
                  </a:lnTo>
                  <a:lnTo>
                    <a:pt x="92887" y="302574"/>
                  </a:lnTo>
                  <a:lnTo>
                    <a:pt x="97681" y="289479"/>
                  </a:lnTo>
                  <a:lnTo>
                    <a:pt x="101532" y="275295"/>
                  </a:lnTo>
                  <a:lnTo>
                    <a:pt x="104437" y="260193"/>
                  </a:lnTo>
                  <a:lnTo>
                    <a:pt x="106545" y="244377"/>
                  </a:lnTo>
                  <a:lnTo>
                    <a:pt x="108038" y="228034"/>
                  </a:lnTo>
                  <a:lnTo>
                    <a:pt x="109246" y="211315"/>
                  </a:lnTo>
                  <a:lnTo>
                    <a:pt x="110605" y="194332"/>
                  </a:lnTo>
                  <a:lnTo>
                    <a:pt x="112332" y="177171"/>
                  </a:lnTo>
                  <a:lnTo>
                    <a:pt x="114140" y="160054"/>
                  </a:lnTo>
                  <a:lnTo>
                    <a:pt x="115360" y="143328"/>
                  </a:lnTo>
                  <a:lnTo>
                    <a:pt x="115658" y="127155"/>
                  </a:lnTo>
                  <a:lnTo>
                    <a:pt x="115025" y="111683"/>
                  </a:lnTo>
                  <a:lnTo>
                    <a:pt x="113603" y="97133"/>
                  </a:lnTo>
                  <a:lnTo>
                    <a:pt x="111570" y="83530"/>
                  </a:lnTo>
                  <a:lnTo>
                    <a:pt x="109086" y="70749"/>
                  </a:lnTo>
                  <a:lnTo>
                    <a:pt x="106281" y="58618"/>
                  </a:lnTo>
                  <a:lnTo>
                    <a:pt x="103247" y="46971"/>
                  </a:lnTo>
                  <a:lnTo>
                    <a:pt x="99889" y="35672"/>
                  </a:lnTo>
                  <a:lnTo>
                    <a:pt x="95950" y="24618"/>
                  </a:lnTo>
                  <a:lnTo>
                    <a:pt x="91322" y="13777"/>
                  </a:lnTo>
                  <a:lnTo>
                    <a:pt x="85612" y="4665"/>
                  </a:lnTo>
                  <a:lnTo>
                    <a:pt x="79157" y="0"/>
                  </a:lnTo>
                  <a:lnTo>
                    <a:pt x="73651" y="723"/>
                  </a:lnTo>
                  <a:lnTo>
                    <a:pt x="69898" y="6531"/>
                  </a:lnTo>
                  <a:lnTo>
                    <a:pt x="67932" y="16555"/>
                  </a:lnTo>
                  <a:lnTo>
                    <a:pt x="67475" y="29656"/>
                  </a:lnTo>
                  <a:lnTo>
                    <a:pt x="68183" y="44662"/>
                  </a:lnTo>
                  <a:lnTo>
                    <a:pt x="69749" y="60763"/>
                  </a:lnTo>
                  <a:lnTo>
                    <a:pt x="71924" y="77644"/>
                  </a:lnTo>
                  <a:lnTo>
                    <a:pt x="74525" y="95345"/>
                  </a:lnTo>
                  <a:lnTo>
                    <a:pt x="77420" y="113834"/>
                  </a:lnTo>
                  <a:lnTo>
                    <a:pt x="80516" y="132506"/>
                  </a:lnTo>
                  <a:lnTo>
                    <a:pt x="83747" y="150291"/>
                  </a:lnTo>
                  <a:lnTo>
                    <a:pt x="87069" y="166668"/>
                  </a:lnTo>
                  <a:lnTo>
                    <a:pt x="90454" y="181784"/>
                  </a:lnTo>
                  <a:lnTo>
                    <a:pt x="93880" y="196165"/>
                  </a:lnTo>
                  <a:lnTo>
                    <a:pt x="97333" y="210208"/>
                  </a:lnTo>
                  <a:lnTo>
                    <a:pt x="100806" y="223963"/>
                  </a:lnTo>
                  <a:lnTo>
                    <a:pt x="104290" y="237221"/>
                  </a:lnTo>
                  <a:lnTo>
                    <a:pt x="107788" y="249889"/>
                  </a:lnTo>
                  <a:lnTo>
                    <a:pt x="111459" y="262009"/>
                  </a:lnTo>
                  <a:lnTo>
                    <a:pt x="115609" y="273682"/>
                  </a:lnTo>
                  <a:lnTo>
                    <a:pt x="120363" y="285009"/>
                  </a:lnTo>
                  <a:lnTo>
                    <a:pt x="125571" y="296017"/>
                  </a:lnTo>
                  <a:lnTo>
                    <a:pt x="131522" y="307937"/>
                  </a:lnTo>
                  <a:lnTo>
                    <a:pt x="139857" y="324055"/>
                  </a:lnTo>
                  <a:lnTo>
                    <a:pt x="153373" y="3499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58093" y="589595"/>
              <a:ext cx="31586" cy="21058"/>
            </a:xfrm>
            <a:custGeom>
              <a:avLst/>
              <a:gdLst/>
              <a:ahLst/>
              <a:cxnLst/>
              <a:rect l="0" t="0" r="0" b="0"/>
              <a:pathLst>
                <a:path w="31586" h="21058">
                  <a:moveTo>
                    <a:pt x="0" y="0"/>
                  </a:moveTo>
                  <a:lnTo>
                    <a:pt x="9358" y="6239"/>
                  </a:lnTo>
                  <a:lnTo>
                    <a:pt x="16767" y="11179"/>
                  </a:lnTo>
                  <a:lnTo>
                    <a:pt x="3158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915979" y="547481"/>
              <a:ext cx="147400" cy="336913"/>
            </a:xfrm>
            <a:custGeom>
              <a:avLst/>
              <a:gdLst/>
              <a:ahLst/>
              <a:cxnLst/>
              <a:rect l="0" t="0" r="0" b="0"/>
              <a:pathLst>
                <a:path w="147400" h="336913">
                  <a:moveTo>
                    <a:pt x="147399" y="0"/>
                  </a:moveTo>
                  <a:lnTo>
                    <a:pt x="141598" y="5935"/>
                  </a:lnTo>
                  <a:lnTo>
                    <a:pt x="136674" y="12140"/>
                  </a:lnTo>
                  <a:lnTo>
                    <a:pt x="132167" y="19245"/>
                  </a:lnTo>
                  <a:lnTo>
                    <a:pt x="127773" y="27530"/>
                  </a:lnTo>
                  <a:lnTo>
                    <a:pt x="123111" y="37474"/>
                  </a:lnTo>
                  <a:lnTo>
                    <a:pt x="117997" y="49174"/>
                  </a:lnTo>
                  <a:lnTo>
                    <a:pt x="112419" y="62425"/>
                  </a:lnTo>
                  <a:lnTo>
                    <a:pt x="106447" y="76908"/>
                  </a:lnTo>
                  <a:lnTo>
                    <a:pt x="100173" y="92304"/>
                  </a:lnTo>
                  <a:lnTo>
                    <a:pt x="93842" y="108028"/>
                  </a:lnTo>
                  <a:lnTo>
                    <a:pt x="87825" y="123270"/>
                  </a:lnTo>
                  <a:lnTo>
                    <a:pt x="82296" y="137635"/>
                  </a:lnTo>
                  <a:lnTo>
                    <a:pt x="77093" y="151415"/>
                  </a:lnTo>
                  <a:lnTo>
                    <a:pt x="71832" y="165355"/>
                  </a:lnTo>
                  <a:lnTo>
                    <a:pt x="66290" y="179884"/>
                  </a:lnTo>
                  <a:lnTo>
                    <a:pt x="60413" y="194933"/>
                  </a:lnTo>
                  <a:lnTo>
                    <a:pt x="54235" y="210123"/>
                  </a:lnTo>
                  <a:lnTo>
                    <a:pt x="47821" y="225194"/>
                  </a:lnTo>
                  <a:lnTo>
                    <a:pt x="41395" y="239891"/>
                  </a:lnTo>
                  <a:lnTo>
                    <a:pt x="35314" y="253907"/>
                  </a:lnTo>
                  <a:lnTo>
                    <a:pt x="29746" y="267140"/>
                  </a:lnTo>
                  <a:lnTo>
                    <a:pt x="24642" y="279597"/>
                  </a:lnTo>
                  <a:lnTo>
                    <a:pt x="19223" y="292730"/>
                  </a:lnTo>
                  <a:lnTo>
                    <a:pt x="11896" y="30992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95005" y="464414"/>
              <a:ext cx="181444" cy="441037"/>
            </a:xfrm>
            <a:custGeom>
              <a:avLst/>
              <a:gdLst/>
              <a:ahLst/>
              <a:cxnLst/>
              <a:rect l="0" t="0" r="0" b="0"/>
              <a:pathLst>
                <a:path w="181444" h="441037">
                  <a:moveTo>
                    <a:pt x="157927" y="114653"/>
                  </a:moveTo>
                  <a:lnTo>
                    <a:pt x="160727" y="105785"/>
                  </a:lnTo>
                  <a:lnTo>
                    <a:pt x="162229" y="96798"/>
                  </a:lnTo>
                  <a:lnTo>
                    <a:pt x="162535" y="86802"/>
                  </a:lnTo>
                  <a:lnTo>
                    <a:pt x="161856" y="75822"/>
                  </a:lnTo>
                  <a:lnTo>
                    <a:pt x="160388" y="64010"/>
                  </a:lnTo>
                  <a:lnTo>
                    <a:pt x="158310" y="51565"/>
                  </a:lnTo>
                  <a:lnTo>
                    <a:pt x="155455" y="39146"/>
                  </a:lnTo>
                  <a:lnTo>
                    <a:pt x="151335" y="27810"/>
                  </a:lnTo>
                  <a:lnTo>
                    <a:pt x="145787" y="18057"/>
                  </a:lnTo>
                  <a:lnTo>
                    <a:pt x="138943" y="10191"/>
                  </a:lnTo>
                  <a:lnTo>
                    <a:pt x="131054" y="4576"/>
                  </a:lnTo>
                  <a:lnTo>
                    <a:pt x="122385" y="1180"/>
                  </a:lnTo>
                  <a:lnTo>
                    <a:pt x="113480" y="0"/>
                  </a:lnTo>
                  <a:lnTo>
                    <a:pt x="105123" y="1237"/>
                  </a:lnTo>
                  <a:lnTo>
                    <a:pt x="97695" y="4767"/>
                  </a:lnTo>
                  <a:lnTo>
                    <a:pt x="91219" y="10219"/>
                  </a:lnTo>
                  <a:lnTo>
                    <a:pt x="85553" y="17156"/>
                  </a:lnTo>
                  <a:lnTo>
                    <a:pt x="80518" y="25188"/>
                  </a:lnTo>
                  <a:lnTo>
                    <a:pt x="75948" y="34002"/>
                  </a:lnTo>
                  <a:lnTo>
                    <a:pt x="71710" y="43362"/>
                  </a:lnTo>
                  <a:lnTo>
                    <a:pt x="67713" y="53100"/>
                  </a:lnTo>
                  <a:lnTo>
                    <a:pt x="64213" y="63095"/>
                  </a:lnTo>
                  <a:lnTo>
                    <a:pt x="61773" y="73265"/>
                  </a:lnTo>
                  <a:lnTo>
                    <a:pt x="60618" y="83553"/>
                  </a:lnTo>
                  <a:lnTo>
                    <a:pt x="60657" y="93920"/>
                  </a:lnTo>
                  <a:lnTo>
                    <a:pt x="61672" y="104341"/>
                  </a:lnTo>
                  <a:lnTo>
                    <a:pt x="63438" y="114779"/>
                  </a:lnTo>
                  <a:lnTo>
                    <a:pt x="66081" y="124568"/>
                  </a:lnTo>
                  <a:lnTo>
                    <a:pt x="70056" y="132471"/>
                  </a:lnTo>
                  <a:lnTo>
                    <a:pt x="75499" y="137956"/>
                  </a:lnTo>
                  <a:lnTo>
                    <a:pt x="81932" y="140823"/>
                  </a:lnTo>
                  <a:lnTo>
                    <a:pt x="88481" y="140859"/>
                  </a:lnTo>
                  <a:lnTo>
                    <a:pt x="94623" y="138251"/>
                  </a:lnTo>
                  <a:lnTo>
                    <a:pt x="100203" y="133451"/>
                  </a:lnTo>
                  <a:lnTo>
                    <a:pt x="105251" y="126965"/>
                  </a:lnTo>
                  <a:lnTo>
                    <a:pt x="109879" y="119289"/>
                  </a:lnTo>
                  <a:lnTo>
                    <a:pt x="114685" y="112412"/>
                  </a:lnTo>
                  <a:lnTo>
                    <a:pt x="119870" y="109340"/>
                  </a:lnTo>
                  <a:lnTo>
                    <a:pt x="124630" y="110767"/>
                  </a:lnTo>
                  <a:lnTo>
                    <a:pt x="128891" y="115936"/>
                  </a:lnTo>
                  <a:lnTo>
                    <a:pt x="132826" y="123871"/>
                  </a:lnTo>
                  <a:lnTo>
                    <a:pt x="136740" y="133922"/>
                  </a:lnTo>
                  <a:lnTo>
                    <a:pt x="141027" y="145793"/>
                  </a:lnTo>
                  <a:lnTo>
                    <a:pt x="145858" y="159183"/>
                  </a:lnTo>
                  <a:lnTo>
                    <a:pt x="151062" y="173599"/>
                  </a:lnTo>
                  <a:lnTo>
                    <a:pt x="156244" y="188431"/>
                  </a:lnTo>
                  <a:lnTo>
                    <a:pt x="161171" y="203300"/>
                  </a:lnTo>
                  <a:lnTo>
                    <a:pt x="165782" y="218048"/>
                  </a:lnTo>
                  <a:lnTo>
                    <a:pt x="170105" y="232639"/>
                  </a:lnTo>
                  <a:lnTo>
                    <a:pt x="174187" y="247080"/>
                  </a:lnTo>
                  <a:lnTo>
                    <a:pt x="177758" y="261236"/>
                  </a:lnTo>
                  <a:lnTo>
                    <a:pt x="180252" y="274829"/>
                  </a:lnTo>
                  <a:lnTo>
                    <a:pt x="181443" y="287754"/>
                  </a:lnTo>
                  <a:lnTo>
                    <a:pt x="181259" y="300063"/>
                  </a:lnTo>
                  <a:lnTo>
                    <a:pt x="179615" y="311869"/>
                  </a:lnTo>
                  <a:lnTo>
                    <a:pt x="176614" y="323291"/>
                  </a:lnTo>
                  <a:lnTo>
                    <a:pt x="172328" y="334267"/>
                  </a:lnTo>
                  <a:lnTo>
                    <a:pt x="166711" y="344572"/>
                  </a:lnTo>
                  <a:lnTo>
                    <a:pt x="159856" y="354132"/>
                  </a:lnTo>
                  <a:lnTo>
                    <a:pt x="151814" y="362857"/>
                  </a:lnTo>
                  <a:lnTo>
                    <a:pt x="142514" y="370572"/>
                  </a:lnTo>
                  <a:lnTo>
                    <a:pt x="132035" y="377279"/>
                  </a:lnTo>
                  <a:lnTo>
                    <a:pt x="120575" y="383123"/>
                  </a:lnTo>
                  <a:lnTo>
                    <a:pt x="108359" y="388290"/>
                  </a:lnTo>
                  <a:lnTo>
                    <a:pt x="95595" y="392960"/>
                  </a:lnTo>
                  <a:lnTo>
                    <a:pt x="82772" y="397437"/>
                  </a:lnTo>
                  <a:lnTo>
                    <a:pt x="70622" y="402137"/>
                  </a:lnTo>
                  <a:lnTo>
                    <a:pt x="59491" y="407263"/>
                  </a:lnTo>
                  <a:lnTo>
                    <a:pt x="49285" y="412723"/>
                  </a:lnTo>
                  <a:lnTo>
                    <a:pt x="38447" y="418871"/>
                  </a:lnTo>
                  <a:lnTo>
                    <a:pt x="23794" y="427366"/>
                  </a:lnTo>
                  <a:lnTo>
                    <a:pt x="0" y="4410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89159" y="497111"/>
              <a:ext cx="174344" cy="150479"/>
            </a:xfrm>
            <a:custGeom>
              <a:avLst/>
              <a:gdLst/>
              <a:ahLst/>
              <a:cxnLst/>
              <a:rect l="0" t="0" r="0" b="0"/>
              <a:pathLst>
                <a:path w="174344" h="150479">
                  <a:moveTo>
                    <a:pt x="90115" y="71427"/>
                  </a:moveTo>
                  <a:lnTo>
                    <a:pt x="92915" y="62626"/>
                  </a:lnTo>
                  <a:lnTo>
                    <a:pt x="94417" y="54279"/>
                  </a:lnTo>
                  <a:lnTo>
                    <a:pt x="94718" y="45585"/>
                  </a:lnTo>
                  <a:lnTo>
                    <a:pt x="93867" y="36637"/>
                  </a:lnTo>
                  <a:lnTo>
                    <a:pt x="91750" y="27790"/>
                  </a:lnTo>
                  <a:lnTo>
                    <a:pt x="88424" y="19265"/>
                  </a:lnTo>
                  <a:lnTo>
                    <a:pt x="83916" y="11595"/>
                  </a:lnTo>
                  <a:lnTo>
                    <a:pt x="78148" y="5663"/>
                  </a:lnTo>
                  <a:lnTo>
                    <a:pt x="71201" y="1797"/>
                  </a:lnTo>
                  <a:lnTo>
                    <a:pt x="63437" y="0"/>
                  </a:lnTo>
                  <a:lnTo>
                    <a:pt x="55388" y="225"/>
                  </a:lnTo>
                  <a:lnTo>
                    <a:pt x="47390" y="2236"/>
                  </a:lnTo>
                  <a:lnTo>
                    <a:pt x="39733" y="6007"/>
                  </a:lnTo>
                  <a:lnTo>
                    <a:pt x="32745" y="11802"/>
                  </a:lnTo>
                  <a:lnTo>
                    <a:pt x="26528" y="19582"/>
                  </a:lnTo>
                  <a:lnTo>
                    <a:pt x="21015" y="28888"/>
                  </a:lnTo>
                  <a:lnTo>
                    <a:pt x="16070" y="39042"/>
                  </a:lnTo>
                  <a:lnTo>
                    <a:pt x="11559" y="49578"/>
                  </a:lnTo>
                  <a:lnTo>
                    <a:pt x="7527" y="60412"/>
                  </a:lnTo>
                  <a:lnTo>
                    <a:pt x="4190" y="71745"/>
                  </a:lnTo>
                  <a:lnTo>
                    <a:pt x="1620" y="83659"/>
                  </a:lnTo>
                  <a:lnTo>
                    <a:pt x="63" y="95948"/>
                  </a:lnTo>
                  <a:lnTo>
                    <a:pt x="0" y="108205"/>
                  </a:lnTo>
                  <a:lnTo>
                    <a:pt x="1559" y="120175"/>
                  </a:lnTo>
                  <a:lnTo>
                    <a:pt x="4725" y="131145"/>
                  </a:lnTo>
                  <a:lnTo>
                    <a:pt x="9517" y="139916"/>
                  </a:lnTo>
                  <a:lnTo>
                    <a:pt x="15773" y="146024"/>
                  </a:lnTo>
                  <a:lnTo>
                    <a:pt x="23056" y="149495"/>
                  </a:lnTo>
                  <a:lnTo>
                    <a:pt x="30775" y="150478"/>
                  </a:lnTo>
                  <a:lnTo>
                    <a:pt x="38553" y="149317"/>
                  </a:lnTo>
                  <a:lnTo>
                    <a:pt x="46230" y="146134"/>
                  </a:lnTo>
                  <a:lnTo>
                    <a:pt x="53764" y="140742"/>
                  </a:lnTo>
                  <a:lnTo>
                    <a:pt x="61155" y="133233"/>
                  </a:lnTo>
                  <a:lnTo>
                    <a:pt x="68102" y="123939"/>
                  </a:lnTo>
                  <a:lnTo>
                    <a:pt x="74016" y="113262"/>
                  </a:lnTo>
                  <a:lnTo>
                    <a:pt x="78676" y="101593"/>
                  </a:lnTo>
                  <a:lnTo>
                    <a:pt x="82734" y="90410"/>
                  </a:lnTo>
                  <a:lnTo>
                    <a:pt x="87429" y="83506"/>
                  </a:lnTo>
                  <a:lnTo>
                    <a:pt x="92892" y="83093"/>
                  </a:lnTo>
                  <a:lnTo>
                    <a:pt x="98544" y="87461"/>
                  </a:lnTo>
                  <a:lnTo>
                    <a:pt x="104504" y="94513"/>
                  </a:lnTo>
                  <a:lnTo>
                    <a:pt x="111155" y="102271"/>
                  </a:lnTo>
                  <a:lnTo>
                    <a:pt x="118641" y="109641"/>
                  </a:lnTo>
                  <a:lnTo>
                    <a:pt x="126827" y="116107"/>
                  </a:lnTo>
                  <a:lnTo>
                    <a:pt x="136433" y="122013"/>
                  </a:lnTo>
                  <a:lnTo>
                    <a:pt x="150540" y="127862"/>
                  </a:lnTo>
                  <a:lnTo>
                    <a:pt x="174343" y="1345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74031" y="505367"/>
              <a:ext cx="94757" cy="107434"/>
            </a:xfrm>
            <a:custGeom>
              <a:avLst/>
              <a:gdLst/>
              <a:ahLst/>
              <a:cxnLst/>
              <a:rect l="0" t="0" r="0" b="0"/>
              <a:pathLst>
                <a:path w="94757" h="107434">
                  <a:moveTo>
                    <a:pt x="0" y="10529"/>
                  </a:moveTo>
                  <a:lnTo>
                    <a:pt x="5800" y="19330"/>
                  </a:lnTo>
                  <a:lnTo>
                    <a:pt x="10724" y="27677"/>
                  </a:lnTo>
                  <a:lnTo>
                    <a:pt x="15231" y="36371"/>
                  </a:lnTo>
                  <a:lnTo>
                    <a:pt x="19625" y="45319"/>
                  </a:lnTo>
                  <a:lnTo>
                    <a:pt x="24287" y="54166"/>
                  </a:lnTo>
                  <a:lnTo>
                    <a:pt x="29402" y="62709"/>
                  </a:lnTo>
                  <a:lnTo>
                    <a:pt x="34980" y="71070"/>
                  </a:lnTo>
                  <a:lnTo>
                    <a:pt x="40952" y="79596"/>
                  </a:lnTo>
                  <a:lnTo>
                    <a:pt x="47230" y="88457"/>
                  </a:lnTo>
                  <a:lnTo>
                    <a:pt x="53734" y="96864"/>
                  </a:lnTo>
                  <a:lnTo>
                    <a:pt x="60399" y="103232"/>
                  </a:lnTo>
                  <a:lnTo>
                    <a:pt x="67168" y="106833"/>
                  </a:lnTo>
                  <a:lnTo>
                    <a:pt x="73678" y="107433"/>
                  </a:lnTo>
                  <a:lnTo>
                    <a:pt x="79291" y="104869"/>
                  </a:lnTo>
                  <a:lnTo>
                    <a:pt x="83729" y="99398"/>
                  </a:lnTo>
                  <a:lnTo>
                    <a:pt x="87047" y="91539"/>
                  </a:lnTo>
                  <a:lnTo>
                    <a:pt x="89440" y="81854"/>
                  </a:lnTo>
                  <a:lnTo>
                    <a:pt x="91125" y="70844"/>
                  </a:lnTo>
                  <a:lnTo>
                    <a:pt x="92294" y="59118"/>
                  </a:lnTo>
                  <a:lnTo>
                    <a:pt x="93223" y="46051"/>
                  </a:lnTo>
                  <a:lnTo>
                    <a:pt x="93997" y="2826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21430" y="462327"/>
              <a:ext cx="147400" cy="153302"/>
            </a:xfrm>
            <a:custGeom>
              <a:avLst/>
              <a:gdLst/>
              <a:ahLst/>
              <a:cxnLst/>
              <a:rect l="0" t="0" r="0" b="0"/>
              <a:pathLst>
                <a:path w="147400" h="153302">
                  <a:moveTo>
                    <a:pt x="0" y="64097"/>
                  </a:moveTo>
                  <a:lnTo>
                    <a:pt x="8868" y="66964"/>
                  </a:lnTo>
                  <a:lnTo>
                    <a:pt x="17855" y="69106"/>
                  </a:lnTo>
                  <a:lnTo>
                    <a:pt x="27845" y="70700"/>
                  </a:lnTo>
                  <a:lnTo>
                    <a:pt x="38653" y="71535"/>
                  </a:lnTo>
                  <a:lnTo>
                    <a:pt x="49816" y="71087"/>
                  </a:lnTo>
                  <a:lnTo>
                    <a:pt x="61013" y="69173"/>
                  </a:lnTo>
                  <a:lnTo>
                    <a:pt x="71779" y="65764"/>
                  </a:lnTo>
                  <a:lnTo>
                    <a:pt x="81467" y="60807"/>
                  </a:lnTo>
                  <a:lnTo>
                    <a:pt x="89813" y="54439"/>
                  </a:lnTo>
                  <a:lnTo>
                    <a:pt x="96413" y="47081"/>
                  </a:lnTo>
                  <a:lnTo>
                    <a:pt x="100572" y="39312"/>
                  </a:lnTo>
                  <a:lnTo>
                    <a:pt x="102141" y="31505"/>
                  </a:lnTo>
                  <a:lnTo>
                    <a:pt x="101263" y="23978"/>
                  </a:lnTo>
                  <a:lnTo>
                    <a:pt x="98099" y="17077"/>
                  </a:lnTo>
                  <a:lnTo>
                    <a:pt x="92975" y="10928"/>
                  </a:lnTo>
                  <a:lnTo>
                    <a:pt x="86301" y="5801"/>
                  </a:lnTo>
                  <a:lnTo>
                    <a:pt x="78468" y="2179"/>
                  </a:lnTo>
                  <a:lnTo>
                    <a:pt x="69808" y="196"/>
                  </a:lnTo>
                  <a:lnTo>
                    <a:pt x="60895" y="0"/>
                  </a:lnTo>
                  <a:lnTo>
                    <a:pt x="52526" y="1912"/>
                  </a:lnTo>
                  <a:lnTo>
                    <a:pt x="45085" y="5904"/>
                  </a:lnTo>
                  <a:lnTo>
                    <a:pt x="38600" y="11667"/>
                  </a:lnTo>
                  <a:lnTo>
                    <a:pt x="32927" y="18815"/>
                  </a:lnTo>
                  <a:lnTo>
                    <a:pt x="27892" y="26993"/>
                  </a:lnTo>
                  <a:lnTo>
                    <a:pt x="23491" y="36075"/>
                  </a:lnTo>
                  <a:lnTo>
                    <a:pt x="19898" y="46147"/>
                  </a:lnTo>
                  <a:lnTo>
                    <a:pt x="17148" y="57180"/>
                  </a:lnTo>
                  <a:lnTo>
                    <a:pt x="15300" y="69029"/>
                  </a:lnTo>
                  <a:lnTo>
                    <a:pt x="14508" y="81515"/>
                  </a:lnTo>
                  <a:lnTo>
                    <a:pt x="14764" y="94458"/>
                  </a:lnTo>
                  <a:lnTo>
                    <a:pt x="16241" y="107233"/>
                  </a:lnTo>
                  <a:lnTo>
                    <a:pt x="19361" y="118819"/>
                  </a:lnTo>
                  <a:lnTo>
                    <a:pt x="24206" y="128749"/>
                  </a:lnTo>
                  <a:lnTo>
                    <a:pt x="30732" y="136906"/>
                  </a:lnTo>
                  <a:lnTo>
                    <a:pt x="38932" y="143250"/>
                  </a:lnTo>
                  <a:lnTo>
                    <a:pt x="48628" y="147958"/>
                  </a:lnTo>
                  <a:lnTo>
                    <a:pt x="59375" y="151173"/>
                  </a:lnTo>
                  <a:lnTo>
                    <a:pt x="70573" y="152905"/>
                  </a:lnTo>
                  <a:lnTo>
                    <a:pt x="81835" y="153301"/>
                  </a:lnTo>
                  <a:lnTo>
                    <a:pt x="92931" y="152568"/>
                  </a:lnTo>
                  <a:lnTo>
                    <a:pt x="104985" y="150732"/>
                  </a:lnTo>
                  <a:lnTo>
                    <a:pt x="121287" y="146515"/>
                  </a:lnTo>
                  <a:lnTo>
                    <a:pt x="147399" y="137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64262" y="263212"/>
              <a:ext cx="162537" cy="315856"/>
            </a:xfrm>
            <a:custGeom>
              <a:avLst/>
              <a:gdLst/>
              <a:ahLst/>
              <a:cxnLst/>
              <a:rect l="0" t="0" r="0" b="0"/>
              <a:pathLst>
                <a:path w="162537" h="315856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51"/>
                  </a:lnTo>
                  <a:lnTo>
                    <a:pt x="679" y="35145"/>
                  </a:lnTo>
                  <a:lnTo>
                    <a:pt x="2147" y="45288"/>
                  </a:lnTo>
                  <a:lnTo>
                    <a:pt x="4216" y="56343"/>
                  </a:lnTo>
                  <a:lnTo>
                    <a:pt x="6726" y="68528"/>
                  </a:lnTo>
                  <a:lnTo>
                    <a:pt x="9548" y="82295"/>
                  </a:lnTo>
                  <a:lnTo>
                    <a:pt x="12590" y="97735"/>
                  </a:lnTo>
                  <a:lnTo>
                    <a:pt x="15783" y="114323"/>
                  </a:lnTo>
                  <a:lnTo>
                    <a:pt x="19079" y="131141"/>
                  </a:lnTo>
                  <a:lnTo>
                    <a:pt x="22441" y="147639"/>
                  </a:lnTo>
                  <a:lnTo>
                    <a:pt x="25682" y="163799"/>
                  </a:lnTo>
                  <a:lnTo>
                    <a:pt x="28478" y="179943"/>
                  </a:lnTo>
                  <a:lnTo>
                    <a:pt x="30692" y="196279"/>
                  </a:lnTo>
                  <a:lnTo>
                    <a:pt x="32347" y="212708"/>
                  </a:lnTo>
                  <a:lnTo>
                    <a:pt x="33540" y="228905"/>
                  </a:lnTo>
                  <a:lnTo>
                    <a:pt x="34377" y="244692"/>
                  </a:lnTo>
                  <a:lnTo>
                    <a:pt x="34787" y="259888"/>
                  </a:lnTo>
                  <a:lnTo>
                    <a:pt x="34538" y="274246"/>
                  </a:lnTo>
                  <a:lnTo>
                    <a:pt x="33554" y="287651"/>
                  </a:lnTo>
                  <a:lnTo>
                    <a:pt x="31838" y="297847"/>
                  </a:lnTo>
                  <a:lnTo>
                    <a:pt x="29850" y="301689"/>
                  </a:lnTo>
                  <a:lnTo>
                    <a:pt x="28336" y="299731"/>
                  </a:lnTo>
                  <a:lnTo>
                    <a:pt x="27353" y="293638"/>
                  </a:lnTo>
                  <a:lnTo>
                    <a:pt x="26907" y="284965"/>
                  </a:lnTo>
                  <a:lnTo>
                    <a:pt x="27171" y="274976"/>
                  </a:lnTo>
                  <a:lnTo>
                    <a:pt x="28191" y="264432"/>
                  </a:lnTo>
                  <a:lnTo>
                    <a:pt x="30209" y="253866"/>
                  </a:lnTo>
                  <a:lnTo>
                    <a:pt x="33703" y="243747"/>
                  </a:lnTo>
                  <a:lnTo>
                    <a:pt x="38802" y="234278"/>
                  </a:lnTo>
                  <a:lnTo>
                    <a:pt x="45330" y="225931"/>
                  </a:lnTo>
                  <a:lnTo>
                    <a:pt x="53000" y="219523"/>
                  </a:lnTo>
                  <a:lnTo>
                    <a:pt x="61524" y="215329"/>
                  </a:lnTo>
                  <a:lnTo>
                    <a:pt x="70499" y="213308"/>
                  </a:lnTo>
                  <a:lnTo>
                    <a:pt x="79436" y="213380"/>
                  </a:lnTo>
                  <a:lnTo>
                    <a:pt x="88071" y="215283"/>
                  </a:lnTo>
                  <a:lnTo>
                    <a:pt x="96341" y="218812"/>
                  </a:lnTo>
                  <a:lnTo>
                    <a:pt x="104282" y="223913"/>
                  </a:lnTo>
                  <a:lnTo>
                    <a:pt x="111955" y="230412"/>
                  </a:lnTo>
                  <a:lnTo>
                    <a:pt x="119261" y="238045"/>
                  </a:lnTo>
                  <a:lnTo>
                    <a:pt x="125949" y="246537"/>
                  </a:lnTo>
                  <a:lnTo>
                    <a:pt x="131932" y="255651"/>
                  </a:lnTo>
                  <a:lnTo>
                    <a:pt x="137317" y="265134"/>
                  </a:lnTo>
                  <a:lnTo>
                    <a:pt x="142957" y="275849"/>
                  </a:lnTo>
                  <a:lnTo>
                    <a:pt x="150465" y="290969"/>
                  </a:lnTo>
                  <a:lnTo>
                    <a:pt x="16253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79440" y="494839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2933" y="11735"/>
                  </a:lnTo>
                  <a:lnTo>
                    <a:pt x="5716" y="22864"/>
                  </a:lnTo>
                  <a:lnTo>
                    <a:pt x="8611" y="34453"/>
                  </a:lnTo>
                  <a:lnTo>
                    <a:pt x="11490" y="46371"/>
                  </a:lnTo>
                  <a:lnTo>
                    <a:pt x="14318" y="59489"/>
                  </a:lnTo>
                  <a:lnTo>
                    <a:pt x="17347" y="77201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68911" y="37902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84725" y="482058"/>
              <a:ext cx="263213" cy="107538"/>
            </a:xfrm>
            <a:custGeom>
              <a:avLst/>
              <a:gdLst/>
              <a:ahLst/>
              <a:cxnLst/>
              <a:rect l="0" t="0" r="0" b="0"/>
              <a:pathLst>
                <a:path w="263213" h="107538">
                  <a:moveTo>
                    <a:pt x="0" y="23309"/>
                  </a:moveTo>
                  <a:lnTo>
                    <a:pt x="5801" y="32178"/>
                  </a:lnTo>
                  <a:lnTo>
                    <a:pt x="10725" y="41165"/>
                  </a:lnTo>
                  <a:lnTo>
                    <a:pt x="15204" y="51083"/>
                  </a:lnTo>
                  <a:lnTo>
                    <a:pt x="18570" y="59188"/>
                  </a:lnTo>
                  <a:lnTo>
                    <a:pt x="19851" y="61572"/>
                  </a:lnTo>
                  <a:lnTo>
                    <a:pt x="19401" y="58587"/>
                  </a:lnTo>
                  <a:lnTo>
                    <a:pt x="18305" y="52111"/>
                  </a:lnTo>
                  <a:lnTo>
                    <a:pt x="17922" y="44064"/>
                  </a:lnTo>
                  <a:lnTo>
                    <a:pt x="18922" y="35613"/>
                  </a:lnTo>
                  <a:lnTo>
                    <a:pt x="21536" y="27924"/>
                  </a:lnTo>
                  <a:lnTo>
                    <a:pt x="25870" y="22391"/>
                  </a:lnTo>
                  <a:lnTo>
                    <a:pt x="31779" y="19549"/>
                  </a:lnTo>
                  <a:lnTo>
                    <a:pt x="38980" y="19225"/>
                  </a:lnTo>
                  <a:lnTo>
                    <a:pt x="47165" y="20964"/>
                  </a:lnTo>
                  <a:lnTo>
                    <a:pt x="56065" y="24276"/>
                  </a:lnTo>
                  <a:lnTo>
                    <a:pt x="65308" y="28899"/>
                  </a:lnTo>
                  <a:lnTo>
                    <a:pt x="74431" y="34808"/>
                  </a:lnTo>
                  <a:lnTo>
                    <a:pt x="83190" y="41857"/>
                  </a:lnTo>
                  <a:lnTo>
                    <a:pt x="91394" y="48838"/>
                  </a:lnTo>
                  <a:lnTo>
                    <a:pt x="99423" y="53045"/>
                  </a:lnTo>
                  <a:lnTo>
                    <a:pt x="107318" y="53092"/>
                  </a:lnTo>
                  <a:lnTo>
                    <a:pt x="114006" y="49883"/>
                  </a:lnTo>
                  <a:lnTo>
                    <a:pt x="119539" y="44385"/>
                  </a:lnTo>
                  <a:lnTo>
                    <a:pt x="124460" y="37456"/>
                  </a:lnTo>
                  <a:lnTo>
                    <a:pt x="129377" y="29900"/>
                  </a:lnTo>
                  <a:lnTo>
                    <a:pt x="134619" y="22203"/>
                  </a:lnTo>
                  <a:lnTo>
                    <a:pt x="140594" y="14901"/>
                  </a:lnTo>
                  <a:lnTo>
                    <a:pt x="147885" y="8674"/>
                  </a:lnTo>
                  <a:lnTo>
                    <a:pt x="156668" y="3796"/>
                  </a:lnTo>
                  <a:lnTo>
                    <a:pt x="166479" y="673"/>
                  </a:lnTo>
                  <a:lnTo>
                    <a:pt x="176440" y="0"/>
                  </a:lnTo>
                  <a:lnTo>
                    <a:pt x="186023" y="1919"/>
                  </a:lnTo>
                  <a:lnTo>
                    <a:pt x="195063" y="6121"/>
                  </a:lnTo>
                  <a:lnTo>
                    <a:pt x="203587" y="12139"/>
                  </a:lnTo>
                  <a:lnTo>
                    <a:pt x="211683" y="19514"/>
                  </a:lnTo>
                  <a:lnTo>
                    <a:pt x="219289" y="27868"/>
                  </a:lnTo>
                  <a:lnTo>
                    <a:pt x="226185" y="36911"/>
                  </a:lnTo>
                  <a:lnTo>
                    <a:pt x="232311" y="46428"/>
                  </a:lnTo>
                  <a:lnTo>
                    <a:pt x="237794" y="56196"/>
                  </a:lnTo>
                  <a:lnTo>
                    <a:pt x="243510" y="67141"/>
                  </a:lnTo>
                  <a:lnTo>
                    <a:pt x="251081" y="82457"/>
                  </a:lnTo>
                  <a:lnTo>
                    <a:pt x="263212" y="1075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77768" y="455175"/>
              <a:ext cx="191310" cy="173218"/>
            </a:xfrm>
            <a:custGeom>
              <a:avLst/>
              <a:gdLst/>
              <a:ahLst/>
              <a:cxnLst/>
              <a:rect l="0" t="0" r="0" b="0"/>
              <a:pathLst>
                <a:path w="191310" h="173218">
                  <a:moveTo>
                    <a:pt x="117610" y="71249"/>
                  </a:moveTo>
                  <a:lnTo>
                    <a:pt x="114542" y="62448"/>
                  </a:lnTo>
                  <a:lnTo>
                    <a:pt x="110479" y="54101"/>
                  </a:lnTo>
                  <a:lnTo>
                    <a:pt x="104991" y="45407"/>
                  </a:lnTo>
                  <a:lnTo>
                    <a:pt x="98404" y="36459"/>
                  </a:lnTo>
                  <a:lnTo>
                    <a:pt x="91255" y="27612"/>
                  </a:lnTo>
                  <a:lnTo>
                    <a:pt x="83902" y="19087"/>
                  </a:lnTo>
                  <a:lnTo>
                    <a:pt x="76196" y="11417"/>
                  </a:lnTo>
                  <a:lnTo>
                    <a:pt x="67591" y="5485"/>
                  </a:lnTo>
                  <a:lnTo>
                    <a:pt x="57855" y="1624"/>
                  </a:lnTo>
                  <a:lnTo>
                    <a:pt x="47538" y="0"/>
                  </a:lnTo>
                  <a:lnTo>
                    <a:pt x="37753" y="873"/>
                  </a:lnTo>
                  <a:lnTo>
                    <a:pt x="29099" y="4132"/>
                  </a:lnTo>
                  <a:lnTo>
                    <a:pt x="21664" y="9556"/>
                  </a:lnTo>
                  <a:lnTo>
                    <a:pt x="15286" y="17000"/>
                  </a:lnTo>
                  <a:lnTo>
                    <a:pt x="9750" y="26182"/>
                  </a:lnTo>
                  <a:lnTo>
                    <a:pt x="5167" y="36580"/>
                  </a:lnTo>
                  <a:lnTo>
                    <a:pt x="1978" y="47543"/>
                  </a:lnTo>
                  <a:lnTo>
                    <a:pt x="310" y="58657"/>
                  </a:lnTo>
                  <a:lnTo>
                    <a:pt x="0" y="69896"/>
                  </a:lnTo>
                  <a:lnTo>
                    <a:pt x="780" y="81508"/>
                  </a:lnTo>
                  <a:lnTo>
                    <a:pt x="2382" y="93614"/>
                  </a:lnTo>
                  <a:lnTo>
                    <a:pt x="4745" y="106032"/>
                  </a:lnTo>
                  <a:lnTo>
                    <a:pt x="8000" y="118377"/>
                  </a:lnTo>
                  <a:lnTo>
                    <a:pt x="12156" y="130415"/>
                  </a:lnTo>
                  <a:lnTo>
                    <a:pt x="17250" y="141770"/>
                  </a:lnTo>
                  <a:lnTo>
                    <a:pt x="23426" y="151864"/>
                  </a:lnTo>
                  <a:lnTo>
                    <a:pt x="30658" y="160488"/>
                  </a:lnTo>
                  <a:lnTo>
                    <a:pt x="38786" y="167276"/>
                  </a:lnTo>
                  <a:lnTo>
                    <a:pt x="47612" y="171563"/>
                  </a:lnTo>
                  <a:lnTo>
                    <a:pt x="56946" y="173217"/>
                  </a:lnTo>
                  <a:lnTo>
                    <a:pt x="66315" y="172397"/>
                  </a:lnTo>
                  <a:lnTo>
                    <a:pt x="74991" y="169271"/>
                  </a:lnTo>
                  <a:lnTo>
                    <a:pt x="82637" y="164173"/>
                  </a:lnTo>
                  <a:lnTo>
                    <a:pt x="89261" y="157516"/>
                  </a:lnTo>
                  <a:lnTo>
                    <a:pt x="95025" y="149695"/>
                  </a:lnTo>
                  <a:lnTo>
                    <a:pt x="100123" y="141029"/>
                  </a:lnTo>
                  <a:lnTo>
                    <a:pt x="104565" y="131603"/>
                  </a:lnTo>
                  <a:lnTo>
                    <a:pt x="108184" y="121291"/>
                  </a:lnTo>
                  <a:lnTo>
                    <a:pt x="110983" y="110162"/>
                  </a:lnTo>
                  <a:lnTo>
                    <a:pt x="113947" y="100762"/>
                  </a:lnTo>
                  <a:lnTo>
                    <a:pt x="117949" y="96712"/>
                  </a:lnTo>
                  <a:lnTo>
                    <a:pt x="122402" y="97792"/>
                  </a:lnTo>
                  <a:lnTo>
                    <a:pt x="127244" y="102416"/>
                  </a:lnTo>
                  <a:lnTo>
                    <a:pt x="132700" y="108933"/>
                  </a:lnTo>
                  <a:lnTo>
                    <a:pt x="139058" y="115865"/>
                  </a:lnTo>
                  <a:lnTo>
                    <a:pt x="146372" y="122424"/>
                  </a:lnTo>
                  <a:lnTo>
                    <a:pt x="154260" y="128212"/>
                  </a:lnTo>
                  <a:lnTo>
                    <a:pt x="162898" y="133525"/>
                  </a:lnTo>
                  <a:lnTo>
                    <a:pt x="174162" y="138819"/>
                  </a:lnTo>
                  <a:lnTo>
                    <a:pt x="191309" y="1449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94817" y="288180"/>
              <a:ext cx="121660" cy="340508"/>
            </a:xfrm>
            <a:custGeom>
              <a:avLst/>
              <a:gdLst/>
              <a:ahLst/>
              <a:cxnLst/>
              <a:rect l="0" t="0" r="0" b="0"/>
              <a:pathLst>
                <a:path w="121660" h="340508">
                  <a:moveTo>
                    <a:pt x="90074" y="280358"/>
                  </a:moveTo>
                  <a:lnTo>
                    <a:pt x="92874" y="271490"/>
                  </a:lnTo>
                  <a:lnTo>
                    <a:pt x="94376" y="262503"/>
                  </a:lnTo>
                  <a:lnTo>
                    <a:pt x="94677" y="252517"/>
                  </a:lnTo>
                  <a:lnTo>
                    <a:pt x="93825" y="241882"/>
                  </a:lnTo>
                  <a:lnTo>
                    <a:pt x="91709" y="231367"/>
                  </a:lnTo>
                  <a:lnTo>
                    <a:pt x="88377" y="221429"/>
                  </a:lnTo>
                  <a:lnTo>
                    <a:pt x="83697" y="212661"/>
                  </a:lnTo>
                  <a:lnTo>
                    <a:pt x="77281" y="205918"/>
                  </a:lnTo>
                  <a:lnTo>
                    <a:pt x="69086" y="201477"/>
                  </a:lnTo>
                  <a:lnTo>
                    <a:pt x="59669" y="199448"/>
                  </a:lnTo>
                  <a:lnTo>
                    <a:pt x="49972" y="200041"/>
                  </a:lnTo>
                  <a:lnTo>
                    <a:pt x="40571" y="203104"/>
                  </a:lnTo>
                  <a:lnTo>
                    <a:pt x="31821" y="208225"/>
                  </a:lnTo>
                  <a:lnTo>
                    <a:pt x="24024" y="214933"/>
                  </a:lnTo>
                  <a:lnTo>
                    <a:pt x="17235" y="222812"/>
                  </a:lnTo>
                  <a:lnTo>
                    <a:pt x="11490" y="231691"/>
                  </a:lnTo>
                  <a:lnTo>
                    <a:pt x="6913" y="241627"/>
                  </a:lnTo>
                  <a:lnTo>
                    <a:pt x="3464" y="252565"/>
                  </a:lnTo>
                  <a:lnTo>
                    <a:pt x="1128" y="264179"/>
                  </a:lnTo>
                  <a:lnTo>
                    <a:pt x="0" y="275976"/>
                  </a:lnTo>
                  <a:lnTo>
                    <a:pt x="22" y="287647"/>
                  </a:lnTo>
                  <a:lnTo>
                    <a:pt x="1171" y="298925"/>
                  </a:lnTo>
                  <a:lnTo>
                    <a:pt x="3537" y="309498"/>
                  </a:lnTo>
                  <a:lnTo>
                    <a:pt x="7060" y="319261"/>
                  </a:lnTo>
                  <a:lnTo>
                    <a:pt x="11712" y="327800"/>
                  </a:lnTo>
                  <a:lnTo>
                    <a:pt x="17584" y="334332"/>
                  </a:lnTo>
                  <a:lnTo>
                    <a:pt x="24603" y="338604"/>
                  </a:lnTo>
                  <a:lnTo>
                    <a:pt x="32418" y="340507"/>
                  </a:lnTo>
                  <a:lnTo>
                    <a:pt x="40501" y="339822"/>
                  </a:lnTo>
                  <a:lnTo>
                    <a:pt x="48523" y="336685"/>
                  </a:lnTo>
                  <a:lnTo>
                    <a:pt x="56195" y="331174"/>
                  </a:lnTo>
                  <a:lnTo>
                    <a:pt x="63194" y="323139"/>
                  </a:lnTo>
                  <a:lnTo>
                    <a:pt x="69418" y="312737"/>
                  </a:lnTo>
                  <a:lnTo>
                    <a:pt x="74936" y="300366"/>
                  </a:lnTo>
                  <a:lnTo>
                    <a:pt x="79884" y="286475"/>
                  </a:lnTo>
                  <a:lnTo>
                    <a:pt x="84402" y="271469"/>
                  </a:lnTo>
                  <a:lnTo>
                    <a:pt x="88608" y="255665"/>
                  </a:lnTo>
                  <a:lnTo>
                    <a:pt x="92595" y="239306"/>
                  </a:lnTo>
                  <a:lnTo>
                    <a:pt x="96423" y="222562"/>
                  </a:lnTo>
                  <a:lnTo>
                    <a:pt x="99979" y="205557"/>
                  </a:lnTo>
                  <a:lnTo>
                    <a:pt x="102987" y="188374"/>
                  </a:lnTo>
                  <a:lnTo>
                    <a:pt x="105342" y="171075"/>
                  </a:lnTo>
                  <a:lnTo>
                    <a:pt x="107092" y="153864"/>
                  </a:lnTo>
                  <a:lnTo>
                    <a:pt x="108349" y="137075"/>
                  </a:lnTo>
                  <a:lnTo>
                    <a:pt x="109228" y="120849"/>
                  </a:lnTo>
                  <a:lnTo>
                    <a:pt x="109667" y="105003"/>
                  </a:lnTo>
                  <a:lnTo>
                    <a:pt x="109437" y="89136"/>
                  </a:lnTo>
                  <a:lnTo>
                    <a:pt x="108468" y="73018"/>
                  </a:lnTo>
                  <a:lnTo>
                    <a:pt x="106834" y="56751"/>
                  </a:lnTo>
                  <a:lnTo>
                    <a:pt x="104668" y="40669"/>
                  </a:lnTo>
                  <a:lnTo>
                    <a:pt x="102085" y="25001"/>
                  </a:lnTo>
                  <a:lnTo>
                    <a:pt x="98750" y="11256"/>
                  </a:lnTo>
                  <a:lnTo>
                    <a:pt x="94643" y="2465"/>
                  </a:lnTo>
                  <a:lnTo>
                    <a:pt x="90933" y="0"/>
                  </a:lnTo>
                  <a:lnTo>
                    <a:pt x="88413" y="3140"/>
                  </a:lnTo>
                  <a:lnTo>
                    <a:pt x="87261" y="10597"/>
                  </a:lnTo>
                  <a:lnTo>
                    <a:pt x="87171" y="21187"/>
                  </a:lnTo>
                  <a:lnTo>
                    <a:pt x="87588" y="33985"/>
                  </a:lnTo>
                  <a:lnTo>
                    <a:pt x="88139" y="48316"/>
                  </a:lnTo>
                  <a:lnTo>
                    <a:pt x="88818" y="63862"/>
                  </a:lnTo>
                  <a:lnTo>
                    <a:pt x="89874" y="80596"/>
                  </a:lnTo>
                  <a:lnTo>
                    <a:pt x="91430" y="98406"/>
                  </a:lnTo>
                  <a:lnTo>
                    <a:pt x="93305" y="116776"/>
                  </a:lnTo>
                  <a:lnTo>
                    <a:pt x="95110" y="134884"/>
                  </a:lnTo>
                  <a:lnTo>
                    <a:pt x="96626" y="152282"/>
                  </a:lnTo>
                  <a:lnTo>
                    <a:pt x="97967" y="168728"/>
                  </a:lnTo>
                  <a:lnTo>
                    <a:pt x="99474" y="184007"/>
                  </a:lnTo>
                  <a:lnTo>
                    <a:pt x="101339" y="198141"/>
                  </a:lnTo>
                  <a:lnTo>
                    <a:pt x="103593" y="211464"/>
                  </a:lnTo>
                  <a:lnTo>
                    <a:pt x="106184" y="224499"/>
                  </a:lnTo>
                  <a:lnTo>
                    <a:pt x="109037" y="237557"/>
                  </a:lnTo>
                  <a:lnTo>
                    <a:pt x="111931" y="250156"/>
                  </a:lnTo>
                  <a:lnTo>
                    <a:pt x="114793" y="262362"/>
                  </a:lnTo>
                  <a:lnTo>
                    <a:pt x="117874" y="275252"/>
                  </a:lnTo>
                  <a:lnTo>
                    <a:pt x="121659" y="2908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69119" y="473782"/>
              <a:ext cx="115814" cy="125160"/>
            </a:xfrm>
            <a:custGeom>
              <a:avLst/>
              <a:gdLst/>
              <a:ahLst/>
              <a:cxnLst/>
              <a:rect l="0" t="0" r="0" b="0"/>
              <a:pathLst>
                <a:path w="115814" h="125160">
                  <a:moveTo>
                    <a:pt x="0" y="0"/>
                  </a:moveTo>
                  <a:lnTo>
                    <a:pt x="2933" y="8801"/>
                  </a:lnTo>
                  <a:lnTo>
                    <a:pt x="5716" y="17148"/>
                  </a:lnTo>
                  <a:lnTo>
                    <a:pt x="8620" y="25847"/>
                  </a:lnTo>
                  <a:lnTo>
                    <a:pt x="11833" y="34968"/>
                  </a:lnTo>
                  <a:lnTo>
                    <a:pt x="15646" y="44463"/>
                  </a:lnTo>
                  <a:lnTo>
                    <a:pt x="20164" y="54255"/>
                  </a:lnTo>
                  <a:lnTo>
                    <a:pt x="25327" y="64269"/>
                  </a:lnTo>
                  <a:lnTo>
                    <a:pt x="31015" y="74442"/>
                  </a:lnTo>
                  <a:lnTo>
                    <a:pt x="37100" y="84724"/>
                  </a:lnTo>
                  <a:lnTo>
                    <a:pt x="43473" y="94916"/>
                  </a:lnTo>
                  <a:lnTo>
                    <a:pt x="50050" y="104685"/>
                  </a:lnTo>
                  <a:lnTo>
                    <a:pt x="56784" y="113854"/>
                  </a:lnTo>
                  <a:lnTo>
                    <a:pt x="64135" y="121310"/>
                  </a:lnTo>
                  <a:lnTo>
                    <a:pt x="71857" y="125159"/>
                  </a:lnTo>
                  <a:lnTo>
                    <a:pt x="78562" y="124892"/>
                  </a:lnTo>
                  <a:lnTo>
                    <a:pt x="84158" y="120960"/>
                  </a:lnTo>
                  <a:lnTo>
                    <a:pt x="88973" y="114118"/>
                  </a:lnTo>
                  <a:lnTo>
                    <a:pt x="93127" y="105105"/>
                  </a:lnTo>
                  <a:lnTo>
                    <a:pt x="96503" y="94528"/>
                  </a:lnTo>
                  <a:lnTo>
                    <a:pt x="99092" y="82862"/>
                  </a:lnTo>
                  <a:lnTo>
                    <a:pt x="101192" y="70668"/>
                  </a:lnTo>
                  <a:lnTo>
                    <a:pt x="103651" y="57223"/>
                  </a:lnTo>
                  <a:lnTo>
                    <a:pt x="107805" y="39119"/>
                  </a:lnTo>
                  <a:lnTo>
                    <a:pt x="115813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69160" y="494839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7" y="29845"/>
                  </a:lnTo>
                  <a:lnTo>
                    <a:pt x="7970" y="42340"/>
                  </a:lnTo>
                  <a:lnTo>
                    <a:pt x="9467" y="55171"/>
                  </a:lnTo>
                  <a:lnTo>
                    <a:pt x="11313" y="67776"/>
                  </a:lnTo>
                  <a:lnTo>
                    <a:pt x="13389" y="79508"/>
                  </a:lnTo>
                  <a:lnTo>
                    <a:pt x="15546" y="90634"/>
                  </a:lnTo>
                  <a:lnTo>
                    <a:pt x="17975" y="102122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79689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85087" y="434043"/>
              <a:ext cx="326271" cy="198416"/>
            </a:xfrm>
            <a:custGeom>
              <a:avLst/>
              <a:gdLst/>
              <a:ahLst/>
              <a:cxnLst/>
              <a:rect l="0" t="0" r="0" b="0"/>
              <a:pathLst>
                <a:path w="326271" h="198416">
                  <a:moveTo>
                    <a:pt x="73586" y="60796"/>
                  </a:moveTo>
                  <a:lnTo>
                    <a:pt x="70585" y="52062"/>
                  </a:lnTo>
                  <a:lnTo>
                    <a:pt x="67163" y="44355"/>
                  </a:lnTo>
                  <a:lnTo>
                    <a:pt x="62957" y="36967"/>
                  </a:lnTo>
                  <a:lnTo>
                    <a:pt x="57712" y="30224"/>
                  </a:lnTo>
                  <a:lnTo>
                    <a:pt x="50934" y="24990"/>
                  </a:lnTo>
                  <a:lnTo>
                    <a:pt x="42511" y="21634"/>
                  </a:lnTo>
                  <a:lnTo>
                    <a:pt x="33116" y="20366"/>
                  </a:lnTo>
                  <a:lnTo>
                    <a:pt x="23970" y="21485"/>
                  </a:lnTo>
                  <a:lnTo>
                    <a:pt x="15763" y="24909"/>
                  </a:lnTo>
                  <a:lnTo>
                    <a:pt x="8970" y="30274"/>
                  </a:lnTo>
                  <a:lnTo>
                    <a:pt x="4090" y="37147"/>
                  </a:lnTo>
                  <a:lnTo>
                    <a:pt x="1186" y="45133"/>
                  </a:lnTo>
                  <a:lnTo>
                    <a:pt x="0" y="53914"/>
                  </a:lnTo>
                  <a:lnTo>
                    <a:pt x="169" y="63252"/>
                  </a:lnTo>
                  <a:lnTo>
                    <a:pt x="1351" y="72974"/>
                  </a:lnTo>
                  <a:lnTo>
                    <a:pt x="3427" y="82959"/>
                  </a:lnTo>
                  <a:lnTo>
                    <a:pt x="6488" y="93122"/>
                  </a:lnTo>
                  <a:lnTo>
                    <a:pt x="10508" y="103400"/>
                  </a:lnTo>
                  <a:lnTo>
                    <a:pt x="15341" y="113592"/>
                  </a:lnTo>
                  <a:lnTo>
                    <a:pt x="20810" y="123362"/>
                  </a:lnTo>
                  <a:lnTo>
                    <a:pt x="26758" y="132555"/>
                  </a:lnTo>
                  <a:lnTo>
                    <a:pt x="33380" y="140863"/>
                  </a:lnTo>
                  <a:lnTo>
                    <a:pt x="41189" y="147766"/>
                  </a:lnTo>
                  <a:lnTo>
                    <a:pt x="50367" y="153101"/>
                  </a:lnTo>
                  <a:lnTo>
                    <a:pt x="60632" y="156699"/>
                  </a:lnTo>
                  <a:lnTo>
                    <a:pt x="71440" y="158224"/>
                  </a:lnTo>
                  <a:lnTo>
                    <a:pt x="82414" y="157693"/>
                  </a:lnTo>
                  <a:lnTo>
                    <a:pt x="93373" y="155407"/>
                  </a:lnTo>
                  <a:lnTo>
                    <a:pt x="104258" y="151746"/>
                  </a:lnTo>
                  <a:lnTo>
                    <a:pt x="115058" y="147068"/>
                  </a:lnTo>
                  <a:lnTo>
                    <a:pt x="125784" y="141659"/>
                  </a:lnTo>
                  <a:lnTo>
                    <a:pt x="136453" y="135737"/>
                  </a:lnTo>
                  <a:lnTo>
                    <a:pt x="147079" y="129467"/>
                  </a:lnTo>
                  <a:lnTo>
                    <a:pt x="157675" y="123123"/>
                  </a:lnTo>
                  <a:lnTo>
                    <a:pt x="168249" y="117090"/>
                  </a:lnTo>
                  <a:lnTo>
                    <a:pt x="178808" y="111551"/>
                  </a:lnTo>
                  <a:lnTo>
                    <a:pt x="189357" y="106509"/>
                  </a:lnTo>
                  <a:lnTo>
                    <a:pt x="199899" y="101888"/>
                  </a:lnTo>
                  <a:lnTo>
                    <a:pt x="210438" y="97588"/>
                  </a:lnTo>
                  <a:lnTo>
                    <a:pt x="220973" y="93360"/>
                  </a:lnTo>
                  <a:lnTo>
                    <a:pt x="231506" y="88827"/>
                  </a:lnTo>
                  <a:lnTo>
                    <a:pt x="242032" y="83809"/>
                  </a:lnTo>
                  <a:lnTo>
                    <a:pt x="252390" y="78302"/>
                  </a:lnTo>
                  <a:lnTo>
                    <a:pt x="262271" y="72379"/>
                  </a:lnTo>
                  <a:lnTo>
                    <a:pt x="271543" y="66131"/>
                  </a:lnTo>
                  <a:lnTo>
                    <a:pt x="280073" y="59478"/>
                  </a:lnTo>
                  <a:lnTo>
                    <a:pt x="287657" y="52180"/>
                  </a:lnTo>
                  <a:lnTo>
                    <a:pt x="294263" y="44164"/>
                  </a:lnTo>
                  <a:lnTo>
                    <a:pt x="299529" y="35663"/>
                  </a:lnTo>
                  <a:lnTo>
                    <a:pt x="302712" y="27111"/>
                  </a:lnTo>
                  <a:lnTo>
                    <a:pt x="303582" y="18780"/>
                  </a:lnTo>
                  <a:lnTo>
                    <a:pt x="302047" y="11239"/>
                  </a:lnTo>
                  <a:lnTo>
                    <a:pt x="297900" y="5391"/>
                  </a:lnTo>
                  <a:lnTo>
                    <a:pt x="291300" y="1586"/>
                  </a:lnTo>
                  <a:lnTo>
                    <a:pt x="282818" y="0"/>
                  </a:lnTo>
                  <a:lnTo>
                    <a:pt x="273233" y="898"/>
                  </a:lnTo>
                  <a:lnTo>
                    <a:pt x="263096" y="4170"/>
                  </a:lnTo>
                  <a:lnTo>
                    <a:pt x="252871" y="9431"/>
                  </a:lnTo>
                  <a:lnTo>
                    <a:pt x="243013" y="16234"/>
                  </a:lnTo>
                  <a:lnTo>
                    <a:pt x="233725" y="24173"/>
                  </a:lnTo>
                  <a:lnTo>
                    <a:pt x="225168" y="32922"/>
                  </a:lnTo>
                  <a:lnTo>
                    <a:pt x="217558" y="42238"/>
                  </a:lnTo>
                  <a:lnTo>
                    <a:pt x="210922" y="51951"/>
                  </a:lnTo>
                  <a:lnTo>
                    <a:pt x="205294" y="62098"/>
                  </a:lnTo>
                  <a:lnTo>
                    <a:pt x="200804" y="72903"/>
                  </a:lnTo>
                  <a:lnTo>
                    <a:pt x="197415" y="84435"/>
                  </a:lnTo>
                  <a:lnTo>
                    <a:pt x="195120" y="96622"/>
                  </a:lnTo>
                  <a:lnTo>
                    <a:pt x="194021" y="109336"/>
                  </a:lnTo>
                  <a:lnTo>
                    <a:pt x="194063" y="122436"/>
                  </a:lnTo>
                  <a:lnTo>
                    <a:pt x="195226" y="135487"/>
                  </a:lnTo>
                  <a:lnTo>
                    <a:pt x="197601" y="147790"/>
                  </a:lnTo>
                  <a:lnTo>
                    <a:pt x="201129" y="159020"/>
                  </a:lnTo>
                  <a:lnTo>
                    <a:pt x="205786" y="169033"/>
                  </a:lnTo>
                  <a:lnTo>
                    <a:pt x="211660" y="177694"/>
                  </a:lnTo>
                  <a:lnTo>
                    <a:pt x="218691" y="185067"/>
                  </a:lnTo>
                  <a:lnTo>
                    <a:pt x="226852" y="191036"/>
                  </a:lnTo>
                  <a:lnTo>
                    <a:pt x="236234" y="195231"/>
                  </a:lnTo>
                  <a:lnTo>
                    <a:pt x="246762" y="197611"/>
                  </a:lnTo>
                  <a:lnTo>
                    <a:pt x="258086" y="198415"/>
                  </a:lnTo>
                  <a:lnTo>
                    <a:pt x="269678" y="197975"/>
                  </a:lnTo>
                  <a:lnTo>
                    <a:pt x="281201" y="196613"/>
                  </a:lnTo>
                  <a:lnTo>
                    <a:pt x="292076" y="194743"/>
                  </a:lnTo>
                  <a:lnTo>
                    <a:pt x="302469" y="192689"/>
                  </a:lnTo>
                  <a:lnTo>
                    <a:pt x="313291" y="190275"/>
                  </a:lnTo>
                  <a:lnTo>
                    <a:pt x="326270" y="1871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58756" y="62118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453164" y="1743773"/>
            <a:ext cx="1084412" cy="1277906"/>
            <a:chOff x="2453164" y="1743773"/>
            <a:chExt cx="1084412" cy="1277906"/>
          </a:xfrm>
        </p:grpSpPr>
        <p:sp>
          <p:nvSpPr>
            <p:cNvPr id="26" name="Freeform 25"/>
            <p:cNvSpPr/>
            <p:nvPr/>
          </p:nvSpPr>
          <p:spPr>
            <a:xfrm>
              <a:off x="2453164" y="1743773"/>
              <a:ext cx="305303" cy="733261"/>
            </a:xfrm>
            <a:custGeom>
              <a:avLst/>
              <a:gdLst/>
              <a:ahLst/>
              <a:cxnLst/>
              <a:rect l="0" t="0" r="0" b="0"/>
              <a:pathLst>
                <a:path w="305303" h="733261">
                  <a:moveTo>
                    <a:pt x="305302" y="119771"/>
                  </a:moveTo>
                  <a:lnTo>
                    <a:pt x="295727" y="95724"/>
                  </a:lnTo>
                  <a:lnTo>
                    <a:pt x="252304" y="37768"/>
                  </a:lnTo>
                  <a:lnTo>
                    <a:pt x="237294" y="23664"/>
                  </a:lnTo>
                  <a:lnTo>
                    <a:pt x="188851" y="1194"/>
                  </a:lnTo>
                  <a:lnTo>
                    <a:pt x="165029" y="0"/>
                  </a:lnTo>
                  <a:lnTo>
                    <a:pt x="125309" y="9024"/>
                  </a:lnTo>
                  <a:lnTo>
                    <a:pt x="100133" y="21417"/>
                  </a:lnTo>
                  <a:lnTo>
                    <a:pt x="81145" y="38623"/>
                  </a:lnTo>
                  <a:lnTo>
                    <a:pt x="50944" y="100044"/>
                  </a:lnTo>
                  <a:lnTo>
                    <a:pt x="25708" y="163013"/>
                  </a:lnTo>
                  <a:lnTo>
                    <a:pt x="10734" y="220426"/>
                  </a:lnTo>
                  <a:lnTo>
                    <a:pt x="3163" y="264628"/>
                  </a:lnTo>
                  <a:lnTo>
                    <a:pt x="920" y="322179"/>
                  </a:lnTo>
                  <a:lnTo>
                    <a:pt x="256" y="383684"/>
                  </a:lnTo>
                  <a:lnTo>
                    <a:pt x="58" y="446362"/>
                  </a:lnTo>
                  <a:lnTo>
                    <a:pt x="0" y="506267"/>
                  </a:lnTo>
                  <a:lnTo>
                    <a:pt x="5570" y="567733"/>
                  </a:lnTo>
                  <a:lnTo>
                    <a:pt x="21307" y="627631"/>
                  </a:lnTo>
                  <a:lnTo>
                    <a:pt x="40714" y="681783"/>
                  </a:lnTo>
                  <a:lnTo>
                    <a:pt x="65858" y="712372"/>
                  </a:lnTo>
                  <a:lnTo>
                    <a:pt x="101125" y="730664"/>
                  </a:lnTo>
                  <a:lnTo>
                    <a:pt x="127599" y="733260"/>
                  </a:lnTo>
                  <a:lnTo>
                    <a:pt x="153793" y="729345"/>
                  </a:lnTo>
                  <a:lnTo>
                    <a:pt x="210004" y="701281"/>
                  </a:lnTo>
                  <a:lnTo>
                    <a:pt x="256877" y="670232"/>
                  </a:lnTo>
                  <a:lnTo>
                    <a:pt x="273716" y="6567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32165" y="2358383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6" y="37478"/>
                  </a:lnTo>
                  <a:lnTo>
                    <a:pt x="434" y="944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32165" y="226362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937884" y="2335020"/>
              <a:ext cx="157495" cy="183644"/>
            </a:xfrm>
            <a:custGeom>
              <a:avLst/>
              <a:gdLst/>
              <a:ahLst/>
              <a:cxnLst/>
              <a:rect l="0" t="0" r="0" b="0"/>
              <a:pathLst>
                <a:path w="157495" h="183644">
                  <a:moveTo>
                    <a:pt x="10095" y="54949"/>
                  </a:moveTo>
                  <a:lnTo>
                    <a:pt x="1762" y="92426"/>
                  </a:lnTo>
                  <a:lnTo>
                    <a:pt x="0" y="143850"/>
                  </a:lnTo>
                  <a:lnTo>
                    <a:pt x="5718" y="183643"/>
                  </a:lnTo>
                  <a:lnTo>
                    <a:pt x="4837" y="182859"/>
                  </a:lnTo>
                  <a:lnTo>
                    <a:pt x="3080" y="178827"/>
                  </a:lnTo>
                  <a:lnTo>
                    <a:pt x="1430" y="130328"/>
                  </a:lnTo>
                  <a:lnTo>
                    <a:pt x="11156" y="70661"/>
                  </a:lnTo>
                  <a:lnTo>
                    <a:pt x="24342" y="24387"/>
                  </a:lnTo>
                  <a:lnTo>
                    <a:pt x="30122" y="15857"/>
                  </a:lnTo>
                  <a:lnTo>
                    <a:pt x="45902" y="3259"/>
                  </a:lnTo>
                  <a:lnTo>
                    <a:pt x="67733" y="0"/>
                  </a:lnTo>
                  <a:lnTo>
                    <a:pt x="90694" y="3621"/>
                  </a:lnTo>
                  <a:lnTo>
                    <a:pt x="108698" y="13029"/>
                  </a:lnTo>
                  <a:lnTo>
                    <a:pt x="131987" y="42658"/>
                  </a:lnTo>
                  <a:lnTo>
                    <a:pt x="148116" y="75483"/>
                  </a:lnTo>
                  <a:lnTo>
                    <a:pt x="156259" y="130673"/>
                  </a:lnTo>
                  <a:lnTo>
                    <a:pt x="157494" y="1497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150774" y="2032679"/>
              <a:ext cx="149564" cy="502833"/>
            </a:xfrm>
            <a:custGeom>
              <a:avLst/>
              <a:gdLst/>
              <a:ahLst/>
              <a:cxnLst/>
              <a:rect l="0" t="0" r="0" b="0"/>
              <a:pathLst>
                <a:path w="149564" h="502833">
                  <a:moveTo>
                    <a:pt x="102531" y="409932"/>
                  </a:moveTo>
                  <a:lnTo>
                    <a:pt x="108120" y="393164"/>
                  </a:lnTo>
                  <a:lnTo>
                    <a:pt x="106007" y="360380"/>
                  </a:lnTo>
                  <a:lnTo>
                    <a:pt x="97972" y="326620"/>
                  </a:lnTo>
                  <a:lnTo>
                    <a:pt x="91303" y="319296"/>
                  </a:lnTo>
                  <a:lnTo>
                    <a:pt x="71415" y="311157"/>
                  </a:lnTo>
                  <a:lnTo>
                    <a:pt x="61900" y="312497"/>
                  </a:lnTo>
                  <a:lnTo>
                    <a:pt x="45088" y="323344"/>
                  </a:lnTo>
                  <a:lnTo>
                    <a:pt x="22470" y="349181"/>
                  </a:lnTo>
                  <a:lnTo>
                    <a:pt x="6540" y="379064"/>
                  </a:lnTo>
                  <a:lnTo>
                    <a:pt x="0" y="415734"/>
                  </a:lnTo>
                  <a:lnTo>
                    <a:pt x="3651" y="456235"/>
                  </a:lnTo>
                  <a:lnTo>
                    <a:pt x="17732" y="492281"/>
                  </a:lnTo>
                  <a:lnTo>
                    <a:pt x="24941" y="498757"/>
                  </a:lnTo>
                  <a:lnTo>
                    <a:pt x="33257" y="501904"/>
                  </a:lnTo>
                  <a:lnTo>
                    <a:pt x="42310" y="502832"/>
                  </a:lnTo>
                  <a:lnTo>
                    <a:pt x="58609" y="497624"/>
                  </a:lnTo>
                  <a:lnTo>
                    <a:pt x="66231" y="492960"/>
                  </a:lnTo>
                  <a:lnTo>
                    <a:pt x="88136" y="464039"/>
                  </a:lnTo>
                  <a:lnTo>
                    <a:pt x="115329" y="403939"/>
                  </a:lnTo>
                  <a:lnTo>
                    <a:pt x="129200" y="351874"/>
                  </a:lnTo>
                  <a:lnTo>
                    <a:pt x="139549" y="291344"/>
                  </a:lnTo>
                  <a:lnTo>
                    <a:pt x="142380" y="245702"/>
                  </a:lnTo>
                  <a:lnTo>
                    <a:pt x="149563" y="196325"/>
                  </a:lnTo>
                  <a:lnTo>
                    <a:pt x="147922" y="142700"/>
                  </a:lnTo>
                  <a:lnTo>
                    <a:pt x="145617" y="87947"/>
                  </a:lnTo>
                  <a:lnTo>
                    <a:pt x="135262" y="26619"/>
                  </a:lnTo>
                  <a:lnTo>
                    <a:pt x="124487" y="2095"/>
                  </a:lnTo>
                  <a:lnTo>
                    <a:pt x="120678" y="0"/>
                  </a:lnTo>
                  <a:lnTo>
                    <a:pt x="118139" y="4453"/>
                  </a:lnTo>
                  <a:lnTo>
                    <a:pt x="114063" y="53627"/>
                  </a:lnTo>
                  <a:lnTo>
                    <a:pt x="113357" y="108218"/>
                  </a:lnTo>
                  <a:lnTo>
                    <a:pt x="113148" y="168847"/>
                  </a:lnTo>
                  <a:lnTo>
                    <a:pt x="113086" y="220086"/>
                  </a:lnTo>
                  <a:lnTo>
                    <a:pt x="113068" y="281672"/>
                  </a:lnTo>
                  <a:lnTo>
                    <a:pt x="118652" y="329425"/>
                  </a:lnTo>
                  <a:lnTo>
                    <a:pt x="122125" y="382569"/>
                  </a:lnTo>
                  <a:lnTo>
                    <a:pt x="131705" y="445428"/>
                  </a:lnTo>
                  <a:lnTo>
                    <a:pt x="144645" y="494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48062" y="2400497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9575" y="24046"/>
                  </a:lnTo>
                  <a:lnTo>
                    <a:pt x="52997" y="82002"/>
                  </a:lnTo>
                  <a:lnTo>
                    <a:pt x="65668" y="94937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200663" y="2316269"/>
              <a:ext cx="336913" cy="705410"/>
            </a:xfrm>
            <a:custGeom>
              <a:avLst/>
              <a:gdLst/>
              <a:ahLst/>
              <a:cxnLst/>
              <a:rect l="0" t="0" r="0" b="0"/>
              <a:pathLst>
                <a:path w="336913" h="705410">
                  <a:moveTo>
                    <a:pt x="336912" y="0"/>
                  </a:moveTo>
                  <a:lnTo>
                    <a:pt x="325733" y="11178"/>
                  </a:lnTo>
                  <a:lnTo>
                    <a:pt x="296478" y="73217"/>
                  </a:lnTo>
                  <a:lnTo>
                    <a:pt x="277106" y="124124"/>
                  </a:lnTo>
                  <a:lnTo>
                    <a:pt x="251962" y="182359"/>
                  </a:lnTo>
                  <a:lnTo>
                    <a:pt x="228293" y="232627"/>
                  </a:lnTo>
                  <a:lnTo>
                    <a:pt x="202173" y="284566"/>
                  </a:lnTo>
                  <a:lnTo>
                    <a:pt x="176496" y="340119"/>
                  </a:lnTo>
                  <a:lnTo>
                    <a:pt x="156821" y="381621"/>
                  </a:lnTo>
                  <a:lnTo>
                    <a:pt x="136379" y="427363"/>
                  </a:lnTo>
                  <a:lnTo>
                    <a:pt x="115595" y="471869"/>
                  </a:lnTo>
                  <a:lnTo>
                    <a:pt x="93489" y="516216"/>
                  </a:lnTo>
                  <a:lnTo>
                    <a:pt x="68067" y="563222"/>
                  </a:lnTo>
                  <a:lnTo>
                    <a:pt x="38625" y="624545"/>
                  </a:lnTo>
                  <a:lnTo>
                    <a:pt x="10056" y="684583"/>
                  </a:lnTo>
                  <a:lnTo>
                    <a:pt x="0" y="705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4" name="Straight Connector 33"/>
          <p:cNvCxnSpPr/>
          <p:nvPr/>
        </p:nvCxnSpPr>
        <p:spPr>
          <a:xfrm>
            <a:off x="3724916" y="1674360"/>
            <a:ext cx="0" cy="173720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Group 38"/>
          <p:cNvGrpSpPr/>
          <p:nvPr/>
        </p:nvGrpSpPr>
        <p:grpSpPr>
          <a:xfrm>
            <a:off x="3885015" y="2250750"/>
            <a:ext cx="1000209" cy="697230"/>
            <a:chOff x="3885015" y="2250750"/>
            <a:chExt cx="1000209" cy="697230"/>
          </a:xfrm>
        </p:grpSpPr>
        <p:sp>
          <p:nvSpPr>
            <p:cNvPr id="35" name="Freeform 34"/>
            <p:cNvSpPr/>
            <p:nvPr/>
          </p:nvSpPr>
          <p:spPr>
            <a:xfrm>
              <a:off x="3885015" y="2250750"/>
              <a:ext cx="283403" cy="697230"/>
            </a:xfrm>
            <a:custGeom>
              <a:avLst/>
              <a:gdLst/>
              <a:ahLst/>
              <a:cxnLst/>
              <a:rect l="0" t="0" r="0" b="0"/>
              <a:pathLst>
                <a:path w="283403" h="697230">
                  <a:moveTo>
                    <a:pt x="221099" y="149747"/>
                  </a:moveTo>
                  <a:lnTo>
                    <a:pt x="228334" y="122191"/>
                  </a:lnTo>
                  <a:lnTo>
                    <a:pt x="228312" y="81401"/>
                  </a:lnTo>
                  <a:lnTo>
                    <a:pt x="208529" y="34991"/>
                  </a:lnTo>
                  <a:lnTo>
                    <a:pt x="194455" y="15686"/>
                  </a:lnTo>
                  <a:lnTo>
                    <a:pt x="176502" y="3207"/>
                  </a:lnTo>
                  <a:lnTo>
                    <a:pt x="156824" y="0"/>
                  </a:lnTo>
                  <a:lnTo>
                    <a:pt x="146664" y="783"/>
                  </a:lnTo>
                  <a:lnTo>
                    <a:pt x="129135" y="7891"/>
                  </a:lnTo>
                  <a:lnTo>
                    <a:pt x="121185" y="13063"/>
                  </a:lnTo>
                  <a:lnTo>
                    <a:pt x="98818" y="42697"/>
                  </a:lnTo>
                  <a:lnTo>
                    <a:pt x="82962" y="81114"/>
                  </a:lnTo>
                  <a:lnTo>
                    <a:pt x="75530" y="143252"/>
                  </a:lnTo>
                  <a:lnTo>
                    <a:pt x="76581" y="186297"/>
                  </a:lnTo>
                  <a:lnTo>
                    <a:pt x="90671" y="220628"/>
                  </a:lnTo>
                  <a:lnTo>
                    <a:pt x="103079" y="238182"/>
                  </a:lnTo>
                  <a:lnTo>
                    <a:pt x="119513" y="250663"/>
                  </a:lnTo>
                  <a:lnTo>
                    <a:pt x="128808" y="255628"/>
                  </a:lnTo>
                  <a:lnTo>
                    <a:pt x="137345" y="256600"/>
                  </a:lnTo>
                  <a:lnTo>
                    <a:pt x="153069" y="251439"/>
                  </a:lnTo>
                  <a:lnTo>
                    <a:pt x="196414" y="215804"/>
                  </a:lnTo>
                  <a:lnTo>
                    <a:pt x="211965" y="189596"/>
                  </a:lnTo>
                  <a:lnTo>
                    <a:pt x="223981" y="159605"/>
                  </a:lnTo>
                  <a:lnTo>
                    <a:pt x="227700" y="158658"/>
                  </a:lnTo>
                  <a:lnTo>
                    <a:pt x="231349" y="163877"/>
                  </a:lnTo>
                  <a:lnTo>
                    <a:pt x="245610" y="214279"/>
                  </a:lnTo>
                  <a:lnTo>
                    <a:pt x="256177" y="269083"/>
                  </a:lnTo>
                  <a:lnTo>
                    <a:pt x="262993" y="332504"/>
                  </a:lnTo>
                  <a:lnTo>
                    <a:pt x="274391" y="392518"/>
                  </a:lnTo>
                  <a:lnTo>
                    <a:pt x="281343" y="455256"/>
                  </a:lnTo>
                  <a:lnTo>
                    <a:pt x="283402" y="512059"/>
                  </a:lnTo>
                  <a:lnTo>
                    <a:pt x="281545" y="542402"/>
                  </a:lnTo>
                  <a:lnTo>
                    <a:pt x="272920" y="567585"/>
                  </a:lnTo>
                  <a:lnTo>
                    <a:pt x="258168" y="587357"/>
                  </a:lnTo>
                  <a:lnTo>
                    <a:pt x="238744" y="602773"/>
                  </a:lnTo>
                  <a:lnTo>
                    <a:pt x="185026" y="622202"/>
                  </a:lnTo>
                  <a:lnTo>
                    <a:pt x="124026" y="637305"/>
                  </a:lnTo>
                  <a:lnTo>
                    <a:pt x="64253" y="663414"/>
                  </a:lnTo>
                  <a:lnTo>
                    <a:pt x="35026" y="678631"/>
                  </a:lnTo>
                  <a:lnTo>
                    <a:pt x="14667" y="691718"/>
                  </a:lnTo>
                  <a:lnTo>
                    <a:pt x="0" y="697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23675" y="2328626"/>
              <a:ext cx="198295" cy="210784"/>
            </a:xfrm>
            <a:custGeom>
              <a:avLst/>
              <a:gdLst/>
              <a:ahLst/>
              <a:cxnLst/>
              <a:rect l="0" t="0" r="0" b="0"/>
              <a:pathLst>
                <a:path w="198295" h="210784">
                  <a:moveTo>
                    <a:pt x="114066" y="113985"/>
                  </a:moveTo>
                  <a:lnTo>
                    <a:pt x="110946" y="59841"/>
                  </a:lnTo>
                  <a:lnTo>
                    <a:pt x="99493" y="21903"/>
                  </a:lnTo>
                  <a:lnTo>
                    <a:pt x="93822" y="10483"/>
                  </a:lnTo>
                  <a:lnTo>
                    <a:pt x="86532" y="4039"/>
                  </a:lnTo>
                  <a:lnTo>
                    <a:pt x="78163" y="914"/>
                  </a:lnTo>
                  <a:lnTo>
                    <a:pt x="69073" y="0"/>
                  </a:lnTo>
                  <a:lnTo>
                    <a:pt x="49616" y="5223"/>
                  </a:lnTo>
                  <a:lnTo>
                    <a:pt x="39514" y="9892"/>
                  </a:lnTo>
                  <a:lnTo>
                    <a:pt x="25169" y="24437"/>
                  </a:lnTo>
                  <a:lnTo>
                    <a:pt x="16064" y="43770"/>
                  </a:lnTo>
                  <a:lnTo>
                    <a:pt x="4151" y="102298"/>
                  </a:lnTo>
                  <a:lnTo>
                    <a:pt x="0" y="145877"/>
                  </a:lnTo>
                  <a:lnTo>
                    <a:pt x="5268" y="172613"/>
                  </a:lnTo>
                  <a:lnTo>
                    <a:pt x="9949" y="184656"/>
                  </a:lnTo>
                  <a:lnTo>
                    <a:pt x="24507" y="201156"/>
                  </a:lnTo>
                  <a:lnTo>
                    <a:pt x="33303" y="207194"/>
                  </a:lnTo>
                  <a:lnTo>
                    <a:pt x="52435" y="210783"/>
                  </a:lnTo>
                  <a:lnTo>
                    <a:pt x="62450" y="210103"/>
                  </a:lnTo>
                  <a:lnTo>
                    <a:pt x="70297" y="206140"/>
                  </a:lnTo>
                  <a:lnTo>
                    <a:pt x="100965" y="164898"/>
                  </a:lnTo>
                  <a:lnTo>
                    <a:pt x="115773" y="134530"/>
                  </a:lnTo>
                  <a:lnTo>
                    <a:pt x="124021" y="92610"/>
                  </a:lnTo>
                  <a:lnTo>
                    <a:pt x="126552" y="92716"/>
                  </a:lnTo>
                  <a:lnTo>
                    <a:pt x="170705" y="155742"/>
                  </a:lnTo>
                  <a:lnTo>
                    <a:pt x="198294" y="187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43026" y="2295212"/>
              <a:ext cx="157928" cy="217672"/>
            </a:xfrm>
            <a:custGeom>
              <a:avLst/>
              <a:gdLst/>
              <a:ahLst/>
              <a:cxnLst/>
              <a:rect l="0" t="0" r="0" b="0"/>
              <a:pathLst>
                <a:path w="157928" h="217672">
                  <a:moveTo>
                    <a:pt x="0" y="63171"/>
                  </a:moveTo>
                  <a:lnTo>
                    <a:pt x="17958" y="117046"/>
                  </a:lnTo>
                  <a:lnTo>
                    <a:pt x="29367" y="146594"/>
                  </a:lnTo>
                  <a:lnTo>
                    <a:pt x="65647" y="208122"/>
                  </a:lnTo>
                  <a:lnTo>
                    <a:pt x="71840" y="215957"/>
                  </a:lnTo>
                  <a:lnTo>
                    <a:pt x="78309" y="217671"/>
                  </a:lnTo>
                  <a:lnTo>
                    <a:pt x="84961" y="215304"/>
                  </a:lnTo>
                  <a:lnTo>
                    <a:pt x="91735" y="210217"/>
                  </a:lnTo>
                  <a:lnTo>
                    <a:pt x="102382" y="192085"/>
                  </a:lnTo>
                  <a:lnTo>
                    <a:pt x="122450" y="137209"/>
                  </a:lnTo>
                  <a:lnTo>
                    <a:pt x="140329" y="84272"/>
                  </a:lnTo>
                  <a:lnTo>
                    <a:pt x="154801" y="26378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653596" y="2283693"/>
              <a:ext cx="231628" cy="199578"/>
            </a:xfrm>
            <a:custGeom>
              <a:avLst/>
              <a:gdLst/>
              <a:ahLst/>
              <a:cxnLst/>
              <a:rect l="0" t="0" r="0" b="0"/>
              <a:pathLst>
                <a:path w="231628" h="199578">
                  <a:moveTo>
                    <a:pt x="0" y="85218"/>
                  </a:moveTo>
                  <a:lnTo>
                    <a:pt x="17980" y="100860"/>
                  </a:lnTo>
                  <a:lnTo>
                    <a:pt x="34897" y="108938"/>
                  </a:lnTo>
                  <a:lnTo>
                    <a:pt x="54115" y="110188"/>
                  </a:lnTo>
                  <a:lnTo>
                    <a:pt x="111544" y="104451"/>
                  </a:lnTo>
                  <a:lnTo>
                    <a:pt x="138075" y="89617"/>
                  </a:lnTo>
                  <a:lnTo>
                    <a:pt x="153393" y="77035"/>
                  </a:lnTo>
                  <a:lnTo>
                    <a:pt x="169582" y="51208"/>
                  </a:lnTo>
                  <a:lnTo>
                    <a:pt x="170376" y="42658"/>
                  </a:lnTo>
                  <a:lnTo>
                    <a:pt x="165019" y="26918"/>
                  </a:lnTo>
                  <a:lnTo>
                    <a:pt x="148601" y="12124"/>
                  </a:lnTo>
                  <a:lnTo>
                    <a:pt x="137672" y="4903"/>
                  </a:lnTo>
                  <a:lnTo>
                    <a:pt x="113050" y="0"/>
                  </a:lnTo>
                  <a:lnTo>
                    <a:pt x="99933" y="330"/>
                  </a:lnTo>
                  <a:lnTo>
                    <a:pt x="72880" y="10056"/>
                  </a:lnTo>
                  <a:lnTo>
                    <a:pt x="47599" y="27246"/>
                  </a:lnTo>
                  <a:lnTo>
                    <a:pt x="21382" y="62062"/>
                  </a:lnTo>
                  <a:lnTo>
                    <a:pt x="6855" y="96295"/>
                  </a:lnTo>
                  <a:lnTo>
                    <a:pt x="3046" y="122117"/>
                  </a:lnTo>
                  <a:lnTo>
                    <a:pt x="7593" y="146071"/>
                  </a:lnTo>
                  <a:lnTo>
                    <a:pt x="12081" y="157373"/>
                  </a:lnTo>
                  <a:lnTo>
                    <a:pt x="29546" y="176169"/>
                  </a:lnTo>
                  <a:lnTo>
                    <a:pt x="40754" y="184456"/>
                  </a:lnTo>
                  <a:lnTo>
                    <a:pt x="68805" y="193665"/>
                  </a:lnTo>
                  <a:lnTo>
                    <a:pt x="128884" y="199577"/>
                  </a:lnTo>
                  <a:lnTo>
                    <a:pt x="184642" y="192339"/>
                  </a:lnTo>
                  <a:lnTo>
                    <a:pt x="231627" y="1799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0" name="Straight Connector 39"/>
          <p:cNvCxnSpPr/>
          <p:nvPr/>
        </p:nvCxnSpPr>
        <p:spPr>
          <a:xfrm flipV="1">
            <a:off x="5642550" y="1676400"/>
            <a:ext cx="0" cy="85662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/>
          <p:cNvGrpSpPr/>
          <p:nvPr/>
        </p:nvGrpSpPr>
        <p:grpSpPr>
          <a:xfrm>
            <a:off x="5845162" y="1970104"/>
            <a:ext cx="1229265" cy="541979"/>
            <a:chOff x="5845162" y="1970104"/>
            <a:chExt cx="1229265" cy="541979"/>
          </a:xfrm>
        </p:grpSpPr>
        <p:sp>
          <p:nvSpPr>
            <p:cNvPr id="41" name="Freeform 40"/>
            <p:cNvSpPr/>
            <p:nvPr/>
          </p:nvSpPr>
          <p:spPr>
            <a:xfrm>
              <a:off x="5845162" y="2225185"/>
              <a:ext cx="218529" cy="286898"/>
            </a:xfrm>
            <a:custGeom>
              <a:avLst/>
              <a:gdLst/>
              <a:ahLst/>
              <a:cxnLst/>
              <a:rect l="0" t="0" r="0" b="0"/>
              <a:pathLst>
                <a:path w="218529" h="286898">
                  <a:moveTo>
                    <a:pt x="165886" y="97269"/>
                  </a:moveTo>
                  <a:lnTo>
                    <a:pt x="146758" y="43395"/>
                  </a:lnTo>
                  <a:lnTo>
                    <a:pt x="135548" y="23022"/>
                  </a:lnTo>
                  <a:lnTo>
                    <a:pt x="119647" y="8509"/>
                  </a:lnTo>
                  <a:lnTo>
                    <a:pt x="110493" y="3001"/>
                  </a:lnTo>
                  <a:lnTo>
                    <a:pt x="90964" y="0"/>
                  </a:lnTo>
                  <a:lnTo>
                    <a:pt x="80843" y="838"/>
                  </a:lnTo>
                  <a:lnTo>
                    <a:pt x="63359" y="11127"/>
                  </a:lnTo>
                  <a:lnTo>
                    <a:pt x="48958" y="27399"/>
                  </a:lnTo>
                  <a:lnTo>
                    <a:pt x="22515" y="87077"/>
                  </a:lnTo>
                  <a:lnTo>
                    <a:pt x="4517" y="145017"/>
                  </a:lnTo>
                  <a:lnTo>
                    <a:pt x="0" y="198295"/>
                  </a:lnTo>
                  <a:lnTo>
                    <a:pt x="12268" y="254636"/>
                  </a:lnTo>
                  <a:lnTo>
                    <a:pt x="27823" y="281027"/>
                  </a:lnTo>
                  <a:lnTo>
                    <a:pt x="36409" y="285285"/>
                  </a:lnTo>
                  <a:lnTo>
                    <a:pt x="58428" y="286897"/>
                  </a:lnTo>
                  <a:lnTo>
                    <a:pt x="68511" y="283349"/>
                  </a:lnTo>
                  <a:lnTo>
                    <a:pt x="85953" y="270049"/>
                  </a:lnTo>
                  <a:lnTo>
                    <a:pt x="103338" y="242830"/>
                  </a:lnTo>
                  <a:lnTo>
                    <a:pt x="123392" y="188664"/>
                  </a:lnTo>
                  <a:lnTo>
                    <a:pt x="132146" y="135210"/>
                  </a:lnTo>
                  <a:lnTo>
                    <a:pt x="133874" y="88950"/>
                  </a:lnTo>
                  <a:lnTo>
                    <a:pt x="135433" y="145215"/>
                  </a:lnTo>
                  <a:lnTo>
                    <a:pt x="143865" y="178936"/>
                  </a:lnTo>
                  <a:lnTo>
                    <a:pt x="173702" y="224892"/>
                  </a:lnTo>
                  <a:lnTo>
                    <a:pt x="190417" y="238998"/>
                  </a:lnTo>
                  <a:lnTo>
                    <a:pt x="218528" y="255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02506" y="1970104"/>
              <a:ext cx="171712" cy="522355"/>
            </a:xfrm>
            <a:custGeom>
              <a:avLst/>
              <a:gdLst/>
              <a:ahLst/>
              <a:cxnLst/>
              <a:rect l="0" t="0" r="0" b="0"/>
              <a:pathLst>
                <a:path w="171712" h="522355">
                  <a:moveTo>
                    <a:pt x="129640" y="415522"/>
                  </a:moveTo>
                  <a:lnTo>
                    <a:pt x="114986" y="371559"/>
                  </a:lnTo>
                  <a:lnTo>
                    <a:pt x="102071" y="357768"/>
                  </a:lnTo>
                  <a:lnTo>
                    <a:pt x="93713" y="352453"/>
                  </a:lnTo>
                  <a:lnTo>
                    <a:pt x="75068" y="349666"/>
                  </a:lnTo>
                  <a:lnTo>
                    <a:pt x="65183" y="350561"/>
                  </a:lnTo>
                  <a:lnTo>
                    <a:pt x="47960" y="357794"/>
                  </a:lnTo>
                  <a:lnTo>
                    <a:pt x="32507" y="369978"/>
                  </a:lnTo>
                  <a:lnTo>
                    <a:pt x="11823" y="397738"/>
                  </a:lnTo>
                  <a:lnTo>
                    <a:pt x="2018" y="422046"/>
                  </a:lnTo>
                  <a:lnTo>
                    <a:pt x="0" y="448447"/>
                  </a:lnTo>
                  <a:lnTo>
                    <a:pt x="8236" y="497934"/>
                  </a:lnTo>
                  <a:lnTo>
                    <a:pt x="13609" y="506728"/>
                  </a:lnTo>
                  <a:lnTo>
                    <a:pt x="28938" y="519619"/>
                  </a:lnTo>
                  <a:lnTo>
                    <a:pt x="37939" y="522354"/>
                  </a:lnTo>
                  <a:lnTo>
                    <a:pt x="57299" y="522274"/>
                  </a:lnTo>
                  <a:lnTo>
                    <a:pt x="74482" y="515220"/>
                  </a:lnTo>
                  <a:lnTo>
                    <a:pt x="89917" y="503116"/>
                  </a:lnTo>
                  <a:lnTo>
                    <a:pt x="125983" y="451103"/>
                  </a:lnTo>
                  <a:lnTo>
                    <a:pt x="145772" y="398547"/>
                  </a:lnTo>
                  <a:lnTo>
                    <a:pt x="157826" y="346918"/>
                  </a:lnTo>
                  <a:lnTo>
                    <a:pt x="166144" y="292266"/>
                  </a:lnTo>
                  <a:lnTo>
                    <a:pt x="170092" y="241741"/>
                  </a:lnTo>
                  <a:lnTo>
                    <a:pt x="171262" y="187906"/>
                  </a:lnTo>
                  <a:lnTo>
                    <a:pt x="171608" y="134910"/>
                  </a:lnTo>
                  <a:lnTo>
                    <a:pt x="171711" y="82163"/>
                  </a:lnTo>
                  <a:lnTo>
                    <a:pt x="163340" y="28749"/>
                  </a:lnTo>
                  <a:lnTo>
                    <a:pt x="157096" y="6146"/>
                  </a:lnTo>
                  <a:lnTo>
                    <a:pt x="151454" y="1055"/>
                  </a:lnTo>
                  <a:lnTo>
                    <a:pt x="144183" y="0"/>
                  </a:lnTo>
                  <a:lnTo>
                    <a:pt x="135826" y="1637"/>
                  </a:lnTo>
                  <a:lnTo>
                    <a:pt x="130254" y="7407"/>
                  </a:lnTo>
                  <a:lnTo>
                    <a:pt x="124064" y="26297"/>
                  </a:lnTo>
                  <a:lnTo>
                    <a:pt x="127326" y="78891"/>
                  </a:lnTo>
                  <a:lnTo>
                    <a:pt x="128955" y="133285"/>
                  </a:lnTo>
                  <a:lnTo>
                    <a:pt x="129437" y="188136"/>
                  </a:lnTo>
                  <a:lnTo>
                    <a:pt x="129580" y="248322"/>
                  </a:lnTo>
                  <a:lnTo>
                    <a:pt x="130792" y="309439"/>
                  </a:lnTo>
                  <a:lnTo>
                    <a:pt x="136871" y="363943"/>
                  </a:lnTo>
                  <a:lnTo>
                    <a:pt x="142637" y="424874"/>
                  </a:lnTo>
                  <a:lnTo>
                    <a:pt x="156872" y="484170"/>
                  </a:lnTo>
                  <a:lnTo>
                    <a:pt x="161226" y="4997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05846" y="2322454"/>
              <a:ext cx="147400" cy="166879"/>
            </a:xfrm>
            <a:custGeom>
              <a:avLst/>
              <a:gdLst/>
              <a:ahLst/>
              <a:cxnLst/>
              <a:rect l="0" t="0" r="0" b="0"/>
              <a:pathLst>
                <a:path w="147400" h="166879">
                  <a:moveTo>
                    <a:pt x="0" y="0"/>
                  </a:moveTo>
                  <a:lnTo>
                    <a:pt x="3120" y="42692"/>
                  </a:lnTo>
                  <a:lnTo>
                    <a:pt x="14572" y="73871"/>
                  </a:lnTo>
                  <a:lnTo>
                    <a:pt x="44664" y="133767"/>
                  </a:lnTo>
                  <a:lnTo>
                    <a:pt x="70694" y="164334"/>
                  </a:lnTo>
                  <a:lnTo>
                    <a:pt x="77545" y="166878"/>
                  </a:lnTo>
                  <a:lnTo>
                    <a:pt x="84452" y="166234"/>
                  </a:lnTo>
                  <a:lnTo>
                    <a:pt x="91396" y="163465"/>
                  </a:lnTo>
                  <a:lnTo>
                    <a:pt x="102232" y="151030"/>
                  </a:lnTo>
                  <a:lnTo>
                    <a:pt x="122431" y="97141"/>
                  </a:lnTo>
                  <a:lnTo>
                    <a:pt x="140327" y="42428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16416" y="234351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2195" y="37479"/>
                  </a:lnTo>
                  <a:lnTo>
                    <a:pt x="288" y="9904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537473" y="22276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13881" y="2277078"/>
              <a:ext cx="144691" cy="182279"/>
            </a:xfrm>
            <a:custGeom>
              <a:avLst/>
              <a:gdLst/>
              <a:ahLst/>
              <a:cxnLst/>
              <a:rect l="0" t="0" r="0" b="0"/>
              <a:pathLst>
                <a:path w="144691" h="182279">
                  <a:moveTo>
                    <a:pt x="123633" y="34848"/>
                  </a:moveTo>
                  <a:lnTo>
                    <a:pt x="112455" y="18080"/>
                  </a:lnTo>
                  <a:lnTo>
                    <a:pt x="97608" y="6729"/>
                  </a:lnTo>
                  <a:lnTo>
                    <a:pt x="88736" y="2064"/>
                  </a:lnTo>
                  <a:lnTo>
                    <a:pt x="69519" y="0"/>
                  </a:lnTo>
                  <a:lnTo>
                    <a:pt x="50450" y="4152"/>
                  </a:lnTo>
                  <a:lnTo>
                    <a:pt x="34176" y="13797"/>
                  </a:lnTo>
                  <a:lnTo>
                    <a:pt x="22262" y="32121"/>
                  </a:lnTo>
                  <a:lnTo>
                    <a:pt x="2486" y="88301"/>
                  </a:lnTo>
                  <a:lnTo>
                    <a:pt x="0" y="126205"/>
                  </a:lnTo>
                  <a:lnTo>
                    <a:pt x="3564" y="149151"/>
                  </a:lnTo>
                  <a:lnTo>
                    <a:pt x="12168" y="167927"/>
                  </a:lnTo>
                  <a:lnTo>
                    <a:pt x="17737" y="176210"/>
                  </a:lnTo>
                  <a:lnTo>
                    <a:pt x="26130" y="180562"/>
                  </a:lnTo>
                  <a:lnTo>
                    <a:pt x="47933" y="182278"/>
                  </a:lnTo>
                  <a:lnTo>
                    <a:pt x="102312" y="170798"/>
                  </a:lnTo>
                  <a:lnTo>
                    <a:pt x="144690" y="161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824456" y="2266417"/>
              <a:ext cx="249971" cy="200002"/>
            </a:xfrm>
            <a:custGeom>
              <a:avLst/>
              <a:gdLst/>
              <a:ahLst/>
              <a:cxnLst/>
              <a:rect l="0" t="0" r="0" b="0"/>
              <a:pathLst>
                <a:path w="249971" h="200002">
                  <a:moveTo>
                    <a:pt x="39400" y="87623"/>
                  </a:moveTo>
                  <a:lnTo>
                    <a:pt x="76877" y="79290"/>
                  </a:lnTo>
                  <a:lnTo>
                    <a:pt x="122712" y="71939"/>
                  </a:lnTo>
                  <a:lnTo>
                    <a:pt x="149353" y="56980"/>
                  </a:lnTo>
                  <a:lnTo>
                    <a:pt x="172065" y="37729"/>
                  </a:lnTo>
                  <a:lnTo>
                    <a:pt x="174636" y="30964"/>
                  </a:lnTo>
                  <a:lnTo>
                    <a:pt x="174011" y="24114"/>
                  </a:lnTo>
                  <a:lnTo>
                    <a:pt x="171254" y="17208"/>
                  </a:lnTo>
                  <a:lnTo>
                    <a:pt x="158834" y="6414"/>
                  </a:lnTo>
                  <a:lnTo>
                    <a:pt x="150608" y="1898"/>
                  </a:lnTo>
                  <a:lnTo>
                    <a:pt x="132110" y="0"/>
                  </a:lnTo>
                  <a:lnTo>
                    <a:pt x="91638" y="8314"/>
                  </a:lnTo>
                  <a:lnTo>
                    <a:pt x="51018" y="29626"/>
                  </a:lnTo>
                  <a:lnTo>
                    <a:pt x="34425" y="42739"/>
                  </a:lnTo>
                  <a:lnTo>
                    <a:pt x="17518" y="68865"/>
                  </a:lnTo>
                  <a:lnTo>
                    <a:pt x="2496" y="110304"/>
                  </a:lnTo>
                  <a:lnTo>
                    <a:pt x="0" y="147636"/>
                  </a:lnTo>
                  <a:lnTo>
                    <a:pt x="3561" y="170447"/>
                  </a:lnTo>
                  <a:lnTo>
                    <a:pt x="8488" y="179104"/>
                  </a:lnTo>
                  <a:lnTo>
                    <a:pt x="23322" y="191842"/>
                  </a:lnTo>
                  <a:lnTo>
                    <a:pt x="62582" y="200001"/>
                  </a:lnTo>
                  <a:lnTo>
                    <a:pt x="119845" y="195522"/>
                  </a:lnTo>
                  <a:lnTo>
                    <a:pt x="179336" y="187185"/>
                  </a:lnTo>
                  <a:lnTo>
                    <a:pt x="220462" y="176394"/>
                  </a:lnTo>
                  <a:lnTo>
                    <a:pt x="249970" y="1718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9" name="Straight Connector 48"/>
          <p:cNvCxnSpPr/>
          <p:nvPr/>
        </p:nvCxnSpPr>
        <p:spPr>
          <a:xfrm>
            <a:off x="3958715" y="2568953"/>
            <a:ext cx="263212" cy="63171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4221927" y="3211191"/>
            <a:ext cx="114760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54"/>
          <p:cNvGrpSpPr/>
          <p:nvPr/>
        </p:nvGrpSpPr>
        <p:grpSpPr>
          <a:xfrm>
            <a:off x="4400911" y="2842694"/>
            <a:ext cx="673825" cy="381057"/>
            <a:chOff x="4400911" y="2842694"/>
            <a:chExt cx="673825" cy="381057"/>
          </a:xfrm>
        </p:grpSpPr>
        <p:sp>
          <p:nvSpPr>
            <p:cNvPr id="51" name="Freeform 50"/>
            <p:cNvSpPr/>
            <p:nvPr/>
          </p:nvSpPr>
          <p:spPr>
            <a:xfrm>
              <a:off x="4400911" y="2842694"/>
              <a:ext cx="200043" cy="381057"/>
            </a:xfrm>
            <a:custGeom>
              <a:avLst/>
              <a:gdLst/>
              <a:ahLst/>
              <a:cxnLst/>
              <a:rect l="0" t="0" r="0" b="0"/>
              <a:pathLst>
                <a:path w="200043" h="381057">
                  <a:moveTo>
                    <a:pt x="0" y="0"/>
                  </a:moveTo>
                  <a:lnTo>
                    <a:pt x="3120" y="54144"/>
                  </a:lnTo>
                  <a:lnTo>
                    <a:pt x="14655" y="109091"/>
                  </a:lnTo>
                  <a:lnTo>
                    <a:pt x="27029" y="172241"/>
                  </a:lnTo>
                  <a:lnTo>
                    <a:pt x="30686" y="234108"/>
                  </a:lnTo>
                  <a:lnTo>
                    <a:pt x="31409" y="296718"/>
                  </a:lnTo>
                  <a:lnTo>
                    <a:pt x="30381" y="352976"/>
                  </a:lnTo>
                  <a:lnTo>
                    <a:pt x="25981" y="376806"/>
                  </a:lnTo>
                  <a:lnTo>
                    <a:pt x="23170" y="381056"/>
                  </a:lnTo>
                  <a:lnTo>
                    <a:pt x="20126" y="380379"/>
                  </a:lnTo>
                  <a:lnTo>
                    <a:pt x="16927" y="376419"/>
                  </a:lnTo>
                  <a:lnTo>
                    <a:pt x="12425" y="348488"/>
                  </a:lnTo>
                  <a:lnTo>
                    <a:pt x="22231" y="291816"/>
                  </a:lnTo>
                  <a:lnTo>
                    <a:pt x="35053" y="254920"/>
                  </a:lnTo>
                  <a:lnTo>
                    <a:pt x="48335" y="233791"/>
                  </a:lnTo>
                  <a:lnTo>
                    <a:pt x="75543" y="209911"/>
                  </a:lnTo>
                  <a:lnTo>
                    <a:pt x="95576" y="199359"/>
                  </a:lnTo>
                  <a:lnTo>
                    <a:pt x="104662" y="198416"/>
                  </a:lnTo>
                  <a:lnTo>
                    <a:pt x="120996" y="203609"/>
                  </a:lnTo>
                  <a:lnTo>
                    <a:pt x="164786" y="239267"/>
                  </a:lnTo>
                  <a:lnTo>
                    <a:pt x="180367" y="265476"/>
                  </a:lnTo>
                  <a:lnTo>
                    <a:pt x="194942" y="305774"/>
                  </a:lnTo>
                  <a:lnTo>
                    <a:pt x="200042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674653" y="3095378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19" y="42691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74653" y="299009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69409" y="3010525"/>
              <a:ext cx="305327" cy="179610"/>
            </a:xfrm>
            <a:custGeom>
              <a:avLst/>
              <a:gdLst/>
              <a:ahLst/>
              <a:cxnLst/>
              <a:rect l="0" t="0" r="0" b="0"/>
              <a:pathLst>
                <a:path w="305327" h="179610">
                  <a:moveTo>
                    <a:pt x="0" y="105910"/>
                  </a:moveTo>
                  <a:lnTo>
                    <a:pt x="3119" y="148602"/>
                  </a:lnTo>
                  <a:lnTo>
                    <a:pt x="5589" y="158938"/>
                  </a:lnTo>
                  <a:lnTo>
                    <a:pt x="7236" y="161149"/>
                  </a:lnTo>
                  <a:lnTo>
                    <a:pt x="9065" y="151127"/>
                  </a:lnTo>
                  <a:lnTo>
                    <a:pt x="10336" y="93479"/>
                  </a:lnTo>
                  <a:lnTo>
                    <a:pt x="16080" y="44443"/>
                  </a:lnTo>
                  <a:lnTo>
                    <a:pt x="30761" y="17247"/>
                  </a:lnTo>
                  <a:lnTo>
                    <a:pt x="38054" y="14046"/>
                  </a:lnTo>
                  <a:lnTo>
                    <a:pt x="46427" y="14252"/>
                  </a:lnTo>
                  <a:lnTo>
                    <a:pt x="55518" y="16728"/>
                  </a:lnTo>
                  <a:lnTo>
                    <a:pt x="71858" y="28839"/>
                  </a:lnTo>
                  <a:lnTo>
                    <a:pt x="107382" y="69201"/>
                  </a:lnTo>
                  <a:lnTo>
                    <a:pt x="117136" y="92324"/>
                  </a:lnTo>
                  <a:lnTo>
                    <a:pt x="120204" y="94513"/>
                  </a:lnTo>
                  <a:lnTo>
                    <a:pt x="122250" y="90123"/>
                  </a:lnTo>
                  <a:lnTo>
                    <a:pt x="126863" y="71988"/>
                  </a:lnTo>
                  <a:lnTo>
                    <a:pt x="148888" y="34868"/>
                  </a:lnTo>
                  <a:lnTo>
                    <a:pt x="181358" y="4659"/>
                  </a:lnTo>
                  <a:lnTo>
                    <a:pt x="191096" y="975"/>
                  </a:lnTo>
                  <a:lnTo>
                    <a:pt x="211274" y="0"/>
                  </a:lnTo>
                  <a:lnTo>
                    <a:pt x="228820" y="6586"/>
                  </a:lnTo>
                  <a:lnTo>
                    <a:pt x="244417" y="18482"/>
                  </a:lnTo>
                  <a:lnTo>
                    <a:pt x="265182" y="44910"/>
                  </a:lnTo>
                  <a:lnTo>
                    <a:pt x="287114" y="95667"/>
                  </a:lnTo>
                  <a:lnTo>
                    <a:pt x="302119" y="158489"/>
                  </a:lnTo>
                  <a:lnTo>
                    <a:pt x="305326" y="1796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43910" y="191708"/>
            <a:ext cx="2624996" cy="924313"/>
            <a:chOff x="443910" y="191708"/>
            <a:chExt cx="2624996" cy="924313"/>
          </a:xfrm>
        </p:grpSpPr>
        <p:sp>
          <p:nvSpPr>
            <p:cNvPr id="2" name="Freeform 1"/>
            <p:cNvSpPr/>
            <p:nvPr/>
          </p:nvSpPr>
          <p:spPr>
            <a:xfrm>
              <a:off x="443910" y="191708"/>
              <a:ext cx="523677" cy="602235"/>
            </a:xfrm>
            <a:custGeom>
              <a:avLst/>
              <a:gdLst/>
              <a:ahLst/>
              <a:cxnLst/>
              <a:rect l="0" t="0" r="0" b="0"/>
              <a:pathLst>
                <a:path w="523677" h="602235">
                  <a:moveTo>
                    <a:pt x="261499" y="8333"/>
                  </a:moveTo>
                  <a:lnTo>
                    <a:pt x="224021" y="0"/>
                  </a:lnTo>
                  <a:lnTo>
                    <a:pt x="189173" y="1574"/>
                  </a:lnTo>
                  <a:lnTo>
                    <a:pt x="140367" y="18176"/>
                  </a:lnTo>
                  <a:lnTo>
                    <a:pt x="83201" y="62272"/>
                  </a:lnTo>
                  <a:lnTo>
                    <a:pt x="62932" y="84948"/>
                  </a:lnTo>
                  <a:lnTo>
                    <a:pt x="30856" y="147166"/>
                  </a:lnTo>
                  <a:lnTo>
                    <a:pt x="7580" y="204603"/>
                  </a:lnTo>
                  <a:lnTo>
                    <a:pt x="122" y="267724"/>
                  </a:lnTo>
                  <a:lnTo>
                    <a:pt x="0" y="326175"/>
                  </a:lnTo>
                  <a:lnTo>
                    <a:pt x="6853" y="384438"/>
                  </a:lnTo>
                  <a:lnTo>
                    <a:pt x="19649" y="437345"/>
                  </a:lnTo>
                  <a:lnTo>
                    <a:pt x="27668" y="458708"/>
                  </a:lnTo>
                  <a:lnTo>
                    <a:pt x="60494" y="514573"/>
                  </a:lnTo>
                  <a:lnTo>
                    <a:pt x="118324" y="568543"/>
                  </a:lnTo>
                  <a:lnTo>
                    <a:pt x="154996" y="588182"/>
                  </a:lnTo>
                  <a:lnTo>
                    <a:pt x="217607" y="602234"/>
                  </a:lnTo>
                  <a:lnTo>
                    <a:pt x="270723" y="598823"/>
                  </a:lnTo>
                  <a:lnTo>
                    <a:pt x="318174" y="587795"/>
                  </a:lnTo>
                  <a:lnTo>
                    <a:pt x="373603" y="560052"/>
                  </a:lnTo>
                  <a:lnTo>
                    <a:pt x="397891" y="547170"/>
                  </a:lnTo>
                  <a:lnTo>
                    <a:pt x="459860" y="487534"/>
                  </a:lnTo>
                  <a:lnTo>
                    <a:pt x="493747" y="425431"/>
                  </a:lnTo>
                  <a:lnTo>
                    <a:pt x="512919" y="370009"/>
                  </a:lnTo>
                  <a:lnTo>
                    <a:pt x="521217" y="326456"/>
                  </a:lnTo>
                  <a:lnTo>
                    <a:pt x="523676" y="272217"/>
                  </a:lnTo>
                  <a:lnTo>
                    <a:pt x="521285" y="219102"/>
                  </a:lnTo>
                  <a:lnTo>
                    <a:pt x="510048" y="169439"/>
                  </a:lnTo>
                  <a:lnTo>
                    <a:pt x="485290" y="110736"/>
                  </a:lnTo>
                  <a:lnTo>
                    <a:pt x="459219" y="73770"/>
                  </a:lnTo>
                  <a:lnTo>
                    <a:pt x="423678" y="46179"/>
                  </a:lnTo>
                  <a:lnTo>
                    <a:pt x="364224" y="20148"/>
                  </a:lnTo>
                  <a:lnTo>
                    <a:pt x="337570" y="14754"/>
                  </a:lnTo>
                  <a:lnTo>
                    <a:pt x="296257" y="19464"/>
                  </a:lnTo>
                  <a:lnTo>
                    <a:pt x="246614" y="38304"/>
                  </a:lnTo>
                  <a:lnTo>
                    <a:pt x="219385" y="50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15755" y="230066"/>
              <a:ext cx="184494" cy="573793"/>
            </a:xfrm>
            <a:custGeom>
              <a:avLst/>
              <a:gdLst/>
              <a:ahLst/>
              <a:cxnLst/>
              <a:rect l="0" t="0" r="0" b="0"/>
              <a:pathLst>
                <a:path w="184494" h="573793">
                  <a:moveTo>
                    <a:pt x="131851" y="422700"/>
                  </a:moveTo>
                  <a:lnTo>
                    <a:pt x="89189" y="361827"/>
                  </a:lnTo>
                  <a:lnTo>
                    <a:pt x="82353" y="354042"/>
                  </a:lnTo>
                  <a:lnTo>
                    <a:pt x="74286" y="351192"/>
                  </a:lnTo>
                  <a:lnTo>
                    <a:pt x="55963" y="354264"/>
                  </a:lnTo>
                  <a:lnTo>
                    <a:pt x="39241" y="366548"/>
                  </a:lnTo>
                  <a:lnTo>
                    <a:pt x="25180" y="383706"/>
                  </a:lnTo>
                  <a:lnTo>
                    <a:pt x="15032" y="403030"/>
                  </a:lnTo>
                  <a:lnTo>
                    <a:pt x="3643" y="465921"/>
                  </a:lnTo>
                  <a:lnTo>
                    <a:pt x="0" y="493382"/>
                  </a:lnTo>
                  <a:lnTo>
                    <a:pt x="7194" y="546020"/>
                  </a:lnTo>
                  <a:lnTo>
                    <a:pt x="10142" y="557556"/>
                  </a:lnTo>
                  <a:lnTo>
                    <a:pt x="16786" y="565247"/>
                  </a:lnTo>
                  <a:lnTo>
                    <a:pt x="36647" y="573792"/>
                  </a:lnTo>
                  <a:lnTo>
                    <a:pt x="47325" y="572561"/>
                  </a:lnTo>
                  <a:lnTo>
                    <a:pt x="68547" y="561835"/>
                  </a:lnTo>
                  <a:lnTo>
                    <a:pt x="94637" y="536065"/>
                  </a:lnTo>
                  <a:lnTo>
                    <a:pt x="123243" y="486341"/>
                  </a:lnTo>
                  <a:lnTo>
                    <a:pt x="141372" y="427646"/>
                  </a:lnTo>
                  <a:lnTo>
                    <a:pt x="156218" y="364796"/>
                  </a:lnTo>
                  <a:lnTo>
                    <a:pt x="161298" y="316506"/>
                  </a:lnTo>
                  <a:lnTo>
                    <a:pt x="162803" y="261384"/>
                  </a:lnTo>
                  <a:lnTo>
                    <a:pt x="163249" y="211776"/>
                  </a:lnTo>
                  <a:lnTo>
                    <a:pt x="157791" y="150674"/>
                  </a:lnTo>
                  <a:lnTo>
                    <a:pt x="148766" y="91886"/>
                  </a:lnTo>
                  <a:lnTo>
                    <a:pt x="135235" y="29194"/>
                  </a:lnTo>
                  <a:lnTo>
                    <a:pt x="128286" y="4484"/>
                  </a:lnTo>
                  <a:lnTo>
                    <a:pt x="123625" y="0"/>
                  </a:lnTo>
                  <a:lnTo>
                    <a:pt x="118178" y="520"/>
                  </a:lnTo>
                  <a:lnTo>
                    <a:pt x="112207" y="4376"/>
                  </a:lnTo>
                  <a:lnTo>
                    <a:pt x="108226" y="11626"/>
                  </a:lnTo>
                  <a:lnTo>
                    <a:pt x="102624" y="46527"/>
                  </a:lnTo>
                  <a:lnTo>
                    <a:pt x="100964" y="101452"/>
                  </a:lnTo>
                  <a:lnTo>
                    <a:pt x="100576" y="145782"/>
                  </a:lnTo>
                  <a:lnTo>
                    <a:pt x="103523" y="192781"/>
                  </a:lnTo>
                  <a:lnTo>
                    <a:pt x="107562" y="240965"/>
                  </a:lnTo>
                  <a:lnTo>
                    <a:pt x="109358" y="289677"/>
                  </a:lnTo>
                  <a:lnTo>
                    <a:pt x="115957" y="346371"/>
                  </a:lnTo>
                  <a:lnTo>
                    <a:pt x="129838" y="402554"/>
                  </a:lnTo>
                  <a:lnTo>
                    <a:pt x="146202" y="455335"/>
                  </a:lnTo>
                  <a:lnTo>
                    <a:pt x="162805" y="513158"/>
                  </a:lnTo>
                  <a:lnTo>
                    <a:pt x="173778" y="541530"/>
                  </a:lnTo>
                  <a:lnTo>
                    <a:pt x="184493" y="559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42362" y="652766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0" y="0"/>
                  </a:moveTo>
                  <a:lnTo>
                    <a:pt x="34747" y="53875"/>
                  </a:lnTo>
                  <a:lnTo>
                    <a:pt x="66559" y="113582"/>
                  </a:lnTo>
                  <a:lnTo>
                    <a:pt x="842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42362" y="589595"/>
              <a:ext cx="136872" cy="526426"/>
            </a:xfrm>
            <a:custGeom>
              <a:avLst/>
              <a:gdLst/>
              <a:ahLst/>
              <a:cxnLst/>
              <a:rect l="0" t="0" r="0" b="0"/>
              <a:pathLst>
                <a:path w="136872" h="526426">
                  <a:moveTo>
                    <a:pt x="136871" y="0"/>
                  </a:moveTo>
                  <a:lnTo>
                    <a:pt x="117085" y="52051"/>
                  </a:lnTo>
                  <a:lnTo>
                    <a:pt x="102027" y="111537"/>
                  </a:lnTo>
                  <a:lnTo>
                    <a:pt x="91322" y="162900"/>
                  </a:lnTo>
                  <a:lnTo>
                    <a:pt x="80741" y="211394"/>
                  </a:lnTo>
                  <a:lnTo>
                    <a:pt x="70197" y="266576"/>
                  </a:lnTo>
                  <a:lnTo>
                    <a:pt x="59664" y="316202"/>
                  </a:lnTo>
                  <a:lnTo>
                    <a:pt x="45624" y="368826"/>
                  </a:lnTo>
                  <a:lnTo>
                    <a:pt x="31586" y="430001"/>
                  </a:lnTo>
                  <a:lnTo>
                    <a:pt x="14038" y="492064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93038" y="547481"/>
              <a:ext cx="128785" cy="231628"/>
            </a:xfrm>
            <a:custGeom>
              <a:avLst/>
              <a:gdLst/>
              <a:ahLst/>
              <a:cxnLst/>
              <a:rect l="0" t="0" r="0" b="0"/>
              <a:pathLst>
                <a:path w="128785" h="231628">
                  <a:moveTo>
                    <a:pt x="117822" y="0"/>
                  </a:moveTo>
                  <a:lnTo>
                    <a:pt x="95465" y="0"/>
                  </a:lnTo>
                  <a:lnTo>
                    <a:pt x="64794" y="11179"/>
                  </a:lnTo>
                  <a:lnTo>
                    <a:pt x="16629" y="49499"/>
                  </a:lnTo>
                  <a:lnTo>
                    <a:pt x="751" y="75888"/>
                  </a:lnTo>
                  <a:lnTo>
                    <a:pt x="0" y="85687"/>
                  </a:lnTo>
                  <a:lnTo>
                    <a:pt x="5405" y="105934"/>
                  </a:lnTo>
                  <a:lnTo>
                    <a:pt x="12462" y="112737"/>
                  </a:lnTo>
                  <a:lnTo>
                    <a:pt x="70527" y="130140"/>
                  </a:lnTo>
                  <a:lnTo>
                    <a:pt x="105758" y="140466"/>
                  </a:lnTo>
                  <a:lnTo>
                    <a:pt x="114459" y="146286"/>
                  </a:lnTo>
                  <a:lnTo>
                    <a:pt x="127246" y="162113"/>
                  </a:lnTo>
                  <a:lnTo>
                    <a:pt x="128784" y="170076"/>
                  </a:lnTo>
                  <a:lnTo>
                    <a:pt x="127469" y="177725"/>
                  </a:lnTo>
                  <a:lnTo>
                    <a:pt x="124253" y="185164"/>
                  </a:lnTo>
                  <a:lnTo>
                    <a:pt x="102960" y="206812"/>
                  </a:lnTo>
                  <a:lnTo>
                    <a:pt x="74424" y="222455"/>
                  </a:lnTo>
                  <a:lnTo>
                    <a:pt x="20802" y="230419"/>
                  </a:lnTo>
                  <a:lnTo>
                    <a:pt x="200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15371" y="547481"/>
              <a:ext cx="108377" cy="210571"/>
            </a:xfrm>
            <a:custGeom>
              <a:avLst/>
              <a:gdLst/>
              <a:ahLst/>
              <a:cxnLst/>
              <a:rect l="0" t="0" r="0" b="0"/>
              <a:pathLst>
                <a:path w="108377" h="210571">
                  <a:moveTo>
                    <a:pt x="85002" y="0"/>
                  </a:moveTo>
                  <a:lnTo>
                    <a:pt x="60955" y="9576"/>
                  </a:lnTo>
                  <a:lnTo>
                    <a:pt x="4303" y="59899"/>
                  </a:lnTo>
                  <a:lnTo>
                    <a:pt x="787" y="68008"/>
                  </a:lnTo>
                  <a:lnTo>
                    <a:pt x="0" y="86378"/>
                  </a:lnTo>
                  <a:lnTo>
                    <a:pt x="3767" y="91511"/>
                  </a:lnTo>
                  <a:lnTo>
                    <a:pt x="9788" y="93763"/>
                  </a:lnTo>
                  <a:lnTo>
                    <a:pt x="50258" y="100150"/>
                  </a:lnTo>
                  <a:lnTo>
                    <a:pt x="84066" y="114942"/>
                  </a:lnTo>
                  <a:lnTo>
                    <a:pt x="99404" y="130634"/>
                  </a:lnTo>
                  <a:lnTo>
                    <a:pt x="105131" y="139732"/>
                  </a:lnTo>
                  <a:lnTo>
                    <a:pt x="108376" y="159199"/>
                  </a:lnTo>
                  <a:lnTo>
                    <a:pt x="107604" y="169304"/>
                  </a:lnTo>
                  <a:lnTo>
                    <a:pt x="97387" y="186771"/>
                  </a:lnTo>
                  <a:lnTo>
                    <a:pt x="89749" y="194704"/>
                  </a:lnTo>
                  <a:lnTo>
                    <a:pt x="68784" y="203519"/>
                  </a:lnTo>
                  <a:lnTo>
                    <a:pt x="11302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50627" y="580719"/>
              <a:ext cx="160317" cy="194990"/>
            </a:xfrm>
            <a:custGeom>
              <a:avLst/>
              <a:gdLst/>
              <a:ahLst/>
              <a:cxnLst/>
              <a:rect l="0" t="0" r="0" b="0"/>
              <a:pathLst>
                <a:path w="160317" h="194990">
                  <a:moveTo>
                    <a:pt x="55031" y="103633"/>
                  </a:moveTo>
                  <a:lnTo>
                    <a:pt x="73011" y="87992"/>
                  </a:lnTo>
                  <a:lnTo>
                    <a:pt x="128215" y="56790"/>
                  </a:lnTo>
                  <a:lnTo>
                    <a:pt x="144489" y="43430"/>
                  </a:lnTo>
                  <a:lnTo>
                    <a:pt x="148594" y="35421"/>
                  </a:lnTo>
                  <a:lnTo>
                    <a:pt x="150037" y="17165"/>
                  </a:lnTo>
                  <a:lnTo>
                    <a:pt x="145274" y="10892"/>
                  </a:lnTo>
                  <a:lnTo>
                    <a:pt x="127504" y="3923"/>
                  </a:lnTo>
                  <a:lnTo>
                    <a:pt x="91192" y="0"/>
                  </a:lnTo>
                  <a:lnTo>
                    <a:pt x="67593" y="8441"/>
                  </a:lnTo>
                  <a:lnTo>
                    <a:pt x="15524" y="45084"/>
                  </a:lnTo>
                  <a:lnTo>
                    <a:pt x="3157" y="63573"/>
                  </a:lnTo>
                  <a:lnTo>
                    <a:pt x="0" y="86608"/>
                  </a:lnTo>
                  <a:lnTo>
                    <a:pt x="3666" y="111274"/>
                  </a:lnTo>
                  <a:lnTo>
                    <a:pt x="31557" y="166424"/>
                  </a:lnTo>
                  <a:lnTo>
                    <a:pt x="48107" y="181453"/>
                  </a:lnTo>
                  <a:lnTo>
                    <a:pt x="68331" y="190862"/>
                  </a:lnTo>
                  <a:lnTo>
                    <a:pt x="104855" y="194989"/>
                  </a:lnTo>
                  <a:lnTo>
                    <a:pt x="136084" y="189323"/>
                  </a:lnTo>
                  <a:lnTo>
                    <a:pt x="160316" y="1773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89957" y="600124"/>
              <a:ext cx="160817" cy="189667"/>
            </a:xfrm>
            <a:custGeom>
              <a:avLst/>
              <a:gdLst/>
              <a:ahLst/>
              <a:cxnLst/>
              <a:rect l="0" t="0" r="0" b="0"/>
              <a:pathLst>
                <a:path w="160817" h="189667">
                  <a:moveTo>
                    <a:pt x="5214" y="0"/>
                  </a:moveTo>
                  <a:lnTo>
                    <a:pt x="5214" y="58617"/>
                  </a:lnTo>
                  <a:lnTo>
                    <a:pt x="0" y="115214"/>
                  </a:lnTo>
                  <a:lnTo>
                    <a:pt x="9773" y="157809"/>
                  </a:lnTo>
                  <a:lnTo>
                    <a:pt x="22448" y="175812"/>
                  </a:lnTo>
                  <a:lnTo>
                    <a:pt x="30741" y="183888"/>
                  </a:lnTo>
                  <a:lnTo>
                    <a:pt x="40949" y="188103"/>
                  </a:lnTo>
                  <a:lnTo>
                    <a:pt x="64770" y="189666"/>
                  </a:lnTo>
                  <a:lnTo>
                    <a:pt x="98899" y="183969"/>
                  </a:lnTo>
                  <a:lnTo>
                    <a:pt x="125649" y="169283"/>
                  </a:lnTo>
                  <a:lnTo>
                    <a:pt x="137899" y="153616"/>
                  </a:lnTo>
                  <a:lnTo>
                    <a:pt x="155295" y="114962"/>
                  </a:lnTo>
                  <a:lnTo>
                    <a:pt x="160816" y="78386"/>
                  </a:lnTo>
                  <a:lnTo>
                    <a:pt x="156863" y="43503"/>
                  </a:lnTo>
                  <a:lnTo>
                    <a:pt x="1420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05741" y="568538"/>
              <a:ext cx="182683" cy="210571"/>
            </a:xfrm>
            <a:custGeom>
              <a:avLst/>
              <a:gdLst/>
              <a:ahLst/>
              <a:cxnLst/>
              <a:rect l="0" t="0" r="0" b="0"/>
              <a:pathLst>
                <a:path w="182683" h="210571">
                  <a:moveTo>
                    <a:pt x="126341" y="0"/>
                  </a:moveTo>
                  <a:lnTo>
                    <a:pt x="103985" y="0"/>
                  </a:lnTo>
                  <a:lnTo>
                    <a:pt x="86769" y="6239"/>
                  </a:lnTo>
                  <a:lnTo>
                    <a:pt x="26178" y="40434"/>
                  </a:lnTo>
                  <a:lnTo>
                    <a:pt x="22131" y="49183"/>
                  </a:lnTo>
                  <a:lnTo>
                    <a:pt x="20754" y="71382"/>
                  </a:lnTo>
                  <a:lnTo>
                    <a:pt x="26704" y="79174"/>
                  </a:lnTo>
                  <a:lnTo>
                    <a:pt x="48913" y="87831"/>
                  </a:lnTo>
                  <a:lnTo>
                    <a:pt x="102425" y="93389"/>
                  </a:lnTo>
                  <a:lnTo>
                    <a:pt x="154936" y="97606"/>
                  </a:lnTo>
                  <a:lnTo>
                    <a:pt x="166461" y="100166"/>
                  </a:lnTo>
                  <a:lnTo>
                    <a:pt x="174145" y="106552"/>
                  </a:lnTo>
                  <a:lnTo>
                    <a:pt x="182682" y="126125"/>
                  </a:lnTo>
                  <a:lnTo>
                    <a:pt x="182619" y="135556"/>
                  </a:lnTo>
                  <a:lnTo>
                    <a:pt x="176310" y="152274"/>
                  </a:lnTo>
                  <a:lnTo>
                    <a:pt x="159605" y="174840"/>
                  </a:lnTo>
                  <a:lnTo>
                    <a:pt x="134248" y="190755"/>
                  </a:lnTo>
                  <a:lnTo>
                    <a:pt x="85832" y="198207"/>
                  </a:lnTo>
                  <a:lnTo>
                    <a:pt x="22886" y="20539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32165" y="546706"/>
              <a:ext cx="236741" cy="534089"/>
            </a:xfrm>
            <a:custGeom>
              <a:avLst/>
              <a:gdLst/>
              <a:ahLst/>
              <a:cxnLst/>
              <a:rect l="0" t="0" r="0" b="0"/>
              <a:pathLst>
                <a:path w="236741" h="534089">
                  <a:moveTo>
                    <a:pt x="178985" y="106060"/>
                  </a:moveTo>
                  <a:lnTo>
                    <a:pt x="184574" y="89293"/>
                  </a:lnTo>
                  <a:lnTo>
                    <a:pt x="182461" y="56509"/>
                  </a:lnTo>
                  <a:lnTo>
                    <a:pt x="174291" y="36854"/>
                  </a:lnTo>
                  <a:lnTo>
                    <a:pt x="161691" y="20320"/>
                  </a:lnTo>
                  <a:lnTo>
                    <a:pt x="144393" y="5172"/>
                  </a:lnTo>
                  <a:lnTo>
                    <a:pt x="118767" y="0"/>
                  </a:lnTo>
                  <a:lnTo>
                    <a:pt x="103744" y="258"/>
                  </a:lnTo>
                  <a:lnTo>
                    <a:pt x="80814" y="9904"/>
                  </a:lnTo>
                  <a:lnTo>
                    <a:pt x="71424" y="17390"/>
                  </a:lnTo>
                  <a:lnTo>
                    <a:pt x="57870" y="38185"/>
                  </a:lnTo>
                  <a:lnTo>
                    <a:pt x="39638" y="84074"/>
                  </a:lnTo>
                  <a:lnTo>
                    <a:pt x="39561" y="121903"/>
                  </a:lnTo>
                  <a:lnTo>
                    <a:pt x="46947" y="157158"/>
                  </a:lnTo>
                  <a:lnTo>
                    <a:pt x="62134" y="184241"/>
                  </a:lnTo>
                  <a:lnTo>
                    <a:pt x="70668" y="189767"/>
                  </a:lnTo>
                  <a:lnTo>
                    <a:pt x="92630" y="195906"/>
                  </a:lnTo>
                  <a:lnTo>
                    <a:pt x="114868" y="192395"/>
                  </a:lnTo>
                  <a:lnTo>
                    <a:pt x="135281" y="181866"/>
                  </a:lnTo>
                  <a:lnTo>
                    <a:pt x="174804" y="136537"/>
                  </a:lnTo>
                  <a:lnTo>
                    <a:pt x="190744" y="105732"/>
                  </a:lnTo>
                  <a:lnTo>
                    <a:pt x="195013" y="102332"/>
                  </a:lnTo>
                  <a:lnTo>
                    <a:pt x="199029" y="103575"/>
                  </a:lnTo>
                  <a:lnTo>
                    <a:pt x="202876" y="107913"/>
                  </a:lnTo>
                  <a:lnTo>
                    <a:pt x="207151" y="125211"/>
                  </a:lnTo>
                  <a:lnTo>
                    <a:pt x="217356" y="181848"/>
                  </a:lnTo>
                  <a:lnTo>
                    <a:pt x="223479" y="238491"/>
                  </a:lnTo>
                  <a:lnTo>
                    <a:pt x="230018" y="295346"/>
                  </a:lnTo>
                  <a:lnTo>
                    <a:pt x="236740" y="351268"/>
                  </a:lnTo>
                  <a:lnTo>
                    <a:pt x="234962" y="406702"/>
                  </a:lnTo>
                  <a:lnTo>
                    <a:pt x="232616" y="460171"/>
                  </a:lnTo>
                  <a:lnTo>
                    <a:pt x="225827" y="486101"/>
                  </a:lnTo>
                  <a:lnTo>
                    <a:pt x="220742" y="496291"/>
                  </a:lnTo>
                  <a:lnTo>
                    <a:pt x="205732" y="510733"/>
                  </a:lnTo>
                  <a:lnTo>
                    <a:pt x="174432" y="525441"/>
                  </a:lnTo>
                  <a:lnTo>
                    <a:pt x="135522" y="534088"/>
                  </a:lnTo>
                  <a:lnTo>
                    <a:pt x="94357" y="533530"/>
                  </a:lnTo>
                  <a:lnTo>
                    <a:pt x="38526" y="528451"/>
                  </a:lnTo>
                  <a:lnTo>
                    <a:pt x="19852" y="524636"/>
                  </a:lnTo>
                  <a:lnTo>
                    <a:pt x="0" y="5166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098171" y="524254"/>
            <a:ext cx="671032" cy="236155"/>
            <a:chOff x="3098171" y="524254"/>
            <a:chExt cx="671032" cy="236155"/>
          </a:xfrm>
        </p:grpSpPr>
        <p:sp>
          <p:nvSpPr>
            <p:cNvPr id="13" name="Freeform 12"/>
            <p:cNvSpPr/>
            <p:nvPr/>
          </p:nvSpPr>
          <p:spPr>
            <a:xfrm>
              <a:off x="3098171" y="551661"/>
              <a:ext cx="239363" cy="208748"/>
            </a:xfrm>
            <a:custGeom>
              <a:avLst/>
              <a:gdLst/>
              <a:ahLst/>
              <a:cxnLst/>
              <a:rect l="0" t="0" r="0" b="0"/>
              <a:pathLst>
                <a:path w="239363" h="208748">
                  <a:moveTo>
                    <a:pt x="165663" y="69520"/>
                  </a:moveTo>
                  <a:lnTo>
                    <a:pt x="156088" y="45473"/>
                  </a:lnTo>
                  <a:lnTo>
                    <a:pt x="145419" y="31146"/>
                  </a:lnTo>
                  <a:lnTo>
                    <a:pt x="115081" y="9927"/>
                  </a:lnTo>
                  <a:lnTo>
                    <a:pt x="76456" y="0"/>
                  </a:lnTo>
                  <a:lnTo>
                    <a:pt x="65248" y="2116"/>
                  </a:lnTo>
                  <a:lnTo>
                    <a:pt x="46554" y="13826"/>
                  </a:lnTo>
                  <a:lnTo>
                    <a:pt x="22877" y="34561"/>
                  </a:lnTo>
                  <a:lnTo>
                    <a:pt x="6633" y="72290"/>
                  </a:lnTo>
                  <a:lnTo>
                    <a:pt x="0" y="114924"/>
                  </a:lnTo>
                  <a:lnTo>
                    <a:pt x="3623" y="151603"/>
                  </a:lnTo>
                  <a:lnTo>
                    <a:pt x="17695" y="184698"/>
                  </a:lnTo>
                  <a:lnTo>
                    <a:pt x="33219" y="199869"/>
                  </a:lnTo>
                  <a:lnTo>
                    <a:pt x="42272" y="205552"/>
                  </a:lnTo>
                  <a:lnTo>
                    <a:pt x="67928" y="208747"/>
                  </a:lnTo>
                  <a:lnTo>
                    <a:pt x="82959" y="207962"/>
                  </a:lnTo>
                  <a:lnTo>
                    <a:pt x="94149" y="203928"/>
                  </a:lnTo>
                  <a:lnTo>
                    <a:pt x="109702" y="190088"/>
                  </a:lnTo>
                  <a:lnTo>
                    <a:pt x="130625" y="162566"/>
                  </a:lnTo>
                  <a:lnTo>
                    <a:pt x="146052" y="121006"/>
                  </a:lnTo>
                  <a:lnTo>
                    <a:pt x="146854" y="77236"/>
                  </a:lnTo>
                  <a:lnTo>
                    <a:pt x="146105" y="72324"/>
                  </a:lnTo>
                  <a:lnTo>
                    <a:pt x="145605" y="73729"/>
                  </a:lnTo>
                  <a:lnTo>
                    <a:pt x="145272" y="79345"/>
                  </a:lnTo>
                  <a:lnTo>
                    <a:pt x="161549" y="120810"/>
                  </a:lnTo>
                  <a:lnTo>
                    <a:pt x="201013" y="176809"/>
                  </a:lnTo>
                  <a:lnTo>
                    <a:pt x="220720" y="196586"/>
                  </a:lnTo>
                  <a:lnTo>
                    <a:pt x="239362" y="206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58590" y="568538"/>
              <a:ext cx="105286" cy="150653"/>
            </a:xfrm>
            <a:custGeom>
              <a:avLst/>
              <a:gdLst/>
              <a:ahLst/>
              <a:cxnLst/>
              <a:rect l="0" t="0" r="0" b="0"/>
              <a:pathLst>
                <a:path w="105286" h="150653">
                  <a:moveTo>
                    <a:pt x="0" y="0"/>
                  </a:moveTo>
                  <a:lnTo>
                    <a:pt x="19129" y="55045"/>
                  </a:lnTo>
                  <a:lnTo>
                    <a:pt x="49804" y="114513"/>
                  </a:lnTo>
                  <a:lnTo>
                    <a:pt x="70389" y="147014"/>
                  </a:lnTo>
                  <a:lnTo>
                    <a:pt x="77342" y="150652"/>
                  </a:lnTo>
                  <a:lnTo>
                    <a:pt x="84317" y="149568"/>
                  </a:lnTo>
                  <a:lnTo>
                    <a:pt x="91306" y="145335"/>
                  </a:lnTo>
                  <a:lnTo>
                    <a:pt x="95966" y="136665"/>
                  </a:lnTo>
                  <a:lnTo>
                    <a:pt x="103445" y="83841"/>
                  </a:lnTo>
                  <a:lnTo>
                    <a:pt x="104740" y="45119"/>
                  </a:lnTo>
                  <a:lnTo>
                    <a:pt x="10528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48103" y="524254"/>
              <a:ext cx="221100" cy="209981"/>
            </a:xfrm>
            <a:custGeom>
              <a:avLst/>
              <a:gdLst/>
              <a:ahLst/>
              <a:cxnLst/>
              <a:rect l="0" t="0" r="0" b="0"/>
              <a:pathLst>
                <a:path w="221100" h="209981">
                  <a:moveTo>
                    <a:pt x="0" y="86398"/>
                  </a:moveTo>
                  <a:lnTo>
                    <a:pt x="17981" y="102039"/>
                  </a:lnTo>
                  <a:lnTo>
                    <a:pt x="34898" y="110118"/>
                  </a:lnTo>
                  <a:lnTo>
                    <a:pt x="69742" y="115653"/>
                  </a:lnTo>
                  <a:lnTo>
                    <a:pt x="104112" y="111704"/>
                  </a:lnTo>
                  <a:lnTo>
                    <a:pt x="122702" y="103105"/>
                  </a:lnTo>
                  <a:lnTo>
                    <a:pt x="130934" y="97536"/>
                  </a:lnTo>
                  <a:lnTo>
                    <a:pt x="136422" y="87974"/>
                  </a:lnTo>
                  <a:lnTo>
                    <a:pt x="142520" y="61752"/>
                  </a:lnTo>
                  <a:lnTo>
                    <a:pt x="138992" y="36840"/>
                  </a:lnTo>
                  <a:lnTo>
                    <a:pt x="134775" y="25284"/>
                  </a:lnTo>
                  <a:lnTo>
                    <a:pt x="120731" y="9323"/>
                  </a:lnTo>
                  <a:lnTo>
                    <a:pt x="112073" y="3430"/>
                  </a:lnTo>
                  <a:lnTo>
                    <a:pt x="89975" y="0"/>
                  </a:lnTo>
                  <a:lnTo>
                    <a:pt x="66895" y="3546"/>
                  </a:lnTo>
                  <a:lnTo>
                    <a:pt x="48839" y="12920"/>
                  </a:lnTo>
                  <a:lnTo>
                    <a:pt x="36134" y="28005"/>
                  </a:lnTo>
                  <a:lnTo>
                    <a:pt x="8571" y="77669"/>
                  </a:lnTo>
                  <a:lnTo>
                    <a:pt x="3710" y="114877"/>
                  </a:lnTo>
                  <a:lnTo>
                    <a:pt x="6718" y="137660"/>
                  </a:lnTo>
                  <a:lnTo>
                    <a:pt x="15074" y="156365"/>
                  </a:lnTo>
                  <a:lnTo>
                    <a:pt x="39503" y="187436"/>
                  </a:lnTo>
                  <a:lnTo>
                    <a:pt x="65517" y="203423"/>
                  </a:lnTo>
                  <a:lnTo>
                    <a:pt x="106630" y="209980"/>
                  </a:lnTo>
                  <a:lnTo>
                    <a:pt x="163349" y="203790"/>
                  </a:lnTo>
                  <a:lnTo>
                    <a:pt x="221099" y="191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095585" y="263212"/>
            <a:ext cx="3137493" cy="515897"/>
            <a:chOff x="4095585" y="263212"/>
            <a:chExt cx="3137493" cy="515897"/>
          </a:xfrm>
        </p:grpSpPr>
        <p:sp>
          <p:nvSpPr>
            <p:cNvPr id="17" name="Freeform 16"/>
            <p:cNvSpPr/>
            <p:nvPr/>
          </p:nvSpPr>
          <p:spPr>
            <a:xfrm>
              <a:off x="4095585" y="263212"/>
              <a:ext cx="200042" cy="494840"/>
            </a:xfrm>
            <a:custGeom>
              <a:avLst/>
              <a:gdLst/>
              <a:ahLst/>
              <a:cxnLst/>
              <a:rect l="0" t="0" r="0" b="0"/>
              <a:pathLst>
                <a:path w="200042" h="494840">
                  <a:moveTo>
                    <a:pt x="0" y="0"/>
                  </a:moveTo>
                  <a:lnTo>
                    <a:pt x="3120" y="57264"/>
                  </a:lnTo>
                  <a:lnTo>
                    <a:pt x="14654" y="112567"/>
                  </a:lnTo>
                  <a:lnTo>
                    <a:pt x="20962" y="171757"/>
                  </a:lnTo>
                  <a:lnTo>
                    <a:pt x="29141" y="222790"/>
                  </a:lnTo>
                  <a:lnTo>
                    <a:pt x="33981" y="269953"/>
                  </a:lnTo>
                  <a:lnTo>
                    <a:pt x="39705" y="328381"/>
                  </a:lnTo>
                  <a:lnTo>
                    <a:pt x="44520" y="390146"/>
                  </a:lnTo>
                  <a:lnTo>
                    <a:pt x="50236" y="449781"/>
                  </a:lnTo>
                  <a:lnTo>
                    <a:pt x="51573" y="475983"/>
                  </a:lnTo>
                  <a:lnTo>
                    <a:pt x="51930" y="476419"/>
                  </a:lnTo>
                  <a:lnTo>
                    <a:pt x="51156" y="464426"/>
                  </a:lnTo>
                  <a:lnTo>
                    <a:pt x="44247" y="415479"/>
                  </a:lnTo>
                  <a:lnTo>
                    <a:pt x="48125" y="355421"/>
                  </a:lnTo>
                  <a:lnTo>
                    <a:pt x="62482" y="318220"/>
                  </a:lnTo>
                  <a:lnTo>
                    <a:pt x="81554" y="290559"/>
                  </a:lnTo>
                  <a:lnTo>
                    <a:pt x="89464" y="287293"/>
                  </a:lnTo>
                  <a:lnTo>
                    <a:pt x="98248" y="287455"/>
                  </a:lnTo>
                  <a:lnTo>
                    <a:pt x="116195" y="293874"/>
                  </a:lnTo>
                  <a:lnTo>
                    <a:pt x="131971" y="304526"/>
                  </a:lnTo>
                  <a:lnTo>
                    <a:pt x="143662" y="323298"/>
                  </a:lnTo>
                  <a:lnTo>
                    <a:pt x="171690" y="379789"/>
                  </a:lnTo>
                  <a:lnTo>
                    <a:pt x="185646" y="432512"/>
                  </a:lnTo>
                  <a:lnTo>
                    <a:pt x="200041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58798" y="589595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19" y="48931"/>
                  </a:lnTo>
                  <a:lnTo>
                    <a:pt x="9065" y="108062"/>
                  </a:lnTo>
                  <a:lnTo>
                    <a:pt x="12997" y="124067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48269" y="4316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61010" y="497960"/>
              <a:ext cx="188199" cy="217319"/>
            </a:xfrm>
            <a:custGeom>
              <a:avLst/>
              <a:gdLst/>
              <a:ahLst/>
              <a:cxnLst/>
              <a:rect l="0" t="0" r="0" b="0"/>
              <a:pathLst>
                <a:path w="188199" h="217319">
                  <a:moveTo>
                    <a:pt x="118886" y="17936"/>
                  </a:moveTo>
                  <a:lnTo>
                    <a:pt x="107708" y="6758"/>
                  </a:lnTo>
                  <a:lnTo>
                    <a:pt x="89742" y="1269"/>
                  </a:lnTo>
                  <a:lnTo>
                    <a:pt x="67329" y="0"/>
                  </a:lnTo>
                  <a:lnTo>
                    <a:pt x="45669" y="3335"/>
                  </a:lnTo>
                  <a:lnTo>
                    <a:pt x="27464" y="11837"/>
                  </a:lnTo>
                  <a:lnTo>
                    <a:pt x="19333" y="17379"/>
                  </a:lnTo>
                  <a:lnTo>
                    <a:pt x="7180" y="32896"/>
                  </a:lnTo>
                  <a:lnTo>
                    <a:pt x="2301" y="41948"/>
                  </a:lnTo>
                  <a:lnTo>
                    <a:pt x="0" y="61363"/>
                  </a:lnTo>
                  <a:lnTo>
                    <a:pt x="1025" y="71454"/>
                  </a:lnTo>
                  <a:lnTo>
                    <a:pt x="5216" y="79351"/>
                  </a:lnTo>
                  <a:lnTo>
                    <a:pt x="19233" y="91245"/>
                  </a:lnTo>
                  <a:lnTo>
                    <a:pt x="52445" y="98929"/>
                  </a:lnTo>
                  <a:lnTo>
                    <a:pt x="104419" y="102695"/>
                  </a:lnTo>
                  <a:lnTo>
                    <a:pt x="137606" y="111550"/>
                  </a:lnTo>
                  <a:lnTo>
                    <a:pt x="177778" y="141542"/>
                  </a:lnTo>
                  <a:lnTo>
                    <a:pt x="186004" y="161389"/>
                  </a:lnTo>
                  <a:lnTo>
                    <a:pt x="188198" y="173233"/>
                  </a:lnTo>
                  <a:lnTo>
                    <a:pt x="184397" y="192632"/>
                  </a:lnTo>
                  <a:lnTo>
                    <a:pt x="180107" y="201080"/>
                  </a:lnTo>
                  <a:lnTo>
                    <a:pt x="171399" y="206713"/>
                  </a:lnTo>
                  <a:lnTo>
                    <a:pt x="132366" y="214640"/>
                  </a:lnTo>
                  <a:lnTo>
                    <a:pt x="73542" y="217318"/>
                  </a:lnTo>
                  <a:lnTo>
                    <a:pt x="35651" y="214662"/>
                  </a:lnTo>
                  <a:lnTo>
                    <a:pt x="13601" y="2074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46783" y="464121"/>
              <a:ext cx="214551" cy="252437"/>
            </a:xfrm>
            <a:custGeom>
              <a:avLst/>
              <a:gdLst/>
              <a:ahLst/>
              <a:cxnLst/>
              <a:rect l="0" t="0" r="0" b="0"/>
              <a:pathLst>
                <a:path w="214551" h="252437">
                  <a:moveTo>
                    <a:pt x="170067" y="20189"/>
                  </a:moveTo>
                  <a:lnTo>
                    <a:pt x="153299" y="9011"/>
                  </a:lnTo>
                  <a:lnTo>
                    <a:pt x="120515" y="2059"/>
                  </a:lnTo>
                  <a:lnTo>
                    <a:pt x="81165" y="0"/>
                  </a:lnTo>
                  <a:lnTo>
                    <a:pt x="56855" y="5757"/>
                  </a:lnTo>
                  <a:lnTo>
                    <a:pt x="26558" y="22152"/>
                  </a:lnTo>
                  <a:lnTo>
                    <a:pt x="11529" y="36270"/>
                  </a:lnTo>
                  <a:lnTo>
                    <a:pt x="949" y="54242"/>
                  </a:lnTo>
                  <a:lnTo>
                    <a:pt x="0" y="62779"/>
                  </a:lnTo>
                  <a:lnTo>
                    <a:pt x="5184" y="78502"/>
                  </a:lnTo>
                  <a:lnTo>
                    <a:pt x="21256" y="100508"/>
                  </a:lnTo>
                  <a:lnTo>
                    <a:pt x="46426" y="116257"/>
                  </a:lnTo>
                  <a:lnTo>
                    <a:pt x="94778" y="123654"/>
                  </a:lnTo>
                  <a:lnTo>
                    <a:pt x="157711" y="130824"/>
                  </a:lnTo>
                  <a:lnTo>
                    <a:pt x="190582" y="145647"/>
                  </a:lnTo>
                  <a:lnTo>
                    <a:pt x="205700" y="161346"/>
                  </a:lnTo>
                  <a:lnTo>
                    <a:pt x="211370" y="170446"/>
                  </a:lnTo>
                  <a:lnTo>
                    <a:pt x="214550" y="189915"/>
                  </a:lnTo>
                  <a:lnTo>
                    <a:pt x="213760" y="200021"/>
                  </a:lnTo>
                  <a:lnTo>
                    <a:pt x="206643" y="217488"/>
                  </a:lnTo>
                  <a:lnTo>
                    <a:pt x="194512" y="233050"/>
                  </a:lnTo>
                  <a:lnTo>
                    <a:pt x="177422" y="247765"/>
                  </a:lnTo>
                  <a:lnTo>
                    <a:pt x="167951" y="251455"/>
                  </a:lnTo>
                  <a:lnTo>
                    <a:pt x="148069" y="252436"/>
                  </a:lnTo>
                  <a:lnTo>
                    <a:pt x="92238" y="243533"/>
                  </a:lnTo>
                  <a:lnTo>
                    <a:pt x="57319" y="232724"/>
                  </a:lnTo>
                  <a:lnTo>
                    <a:pt x="12139" y="2097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94870" y="535209"/>
              <a:ext cx="227307" cy="191812"/>
            </a:xfrm>
            <a:custGeom>
              <a:avLst/>
              <a:gdLst/>
              <a:ahLst/>
              <a:cxnLst/>
              <a:rect l="0" t="0" r="0" b="0"/>
              <a:pathLst>
                <a:path w="227307" h="191812">
                  <a:moveTo>
                    <a:pt x="132549" y="117557"/>
                  </a:moveTo>
                  <a:lnTo>
                    <a:pt x="138138" y="100790"/>
                  </a:lnTo>
                  <a:lnTo>
                    <a:pt x="137763" y="83199"/>
                  </a:lnTo>
                  <a:lnTo>
                    <a:pt x="127990" y="43310"/>
                  </a:lnTo>
                  <a:lnTo>
                    <a:pt x="112611" y="17699"/>
                  </a:lnTo>
                  <a:lnTo>
                    <a:pt x="96782" y="5716"/>
                  </a:lnTo>
                  <a:lnTo>
                    <a:pt x="87647" y="882"/>
                  </a:lnTo>
                  <a:lnTo>
                    <a:pt x="78048" y="0"/>
                  </a:lnTo>
                  <a:lnTo>
                    <a:pt x="58024" y="5258"/>
                  </a:lnTo>
                  <a:lnTo>
                    <a:pt x="32609" y="21372"/>
                  </a:lnTo>
                  <a:lnTo>
                    <a:pt x="10261" y="52143"/>
                  </a:lnTo>
                  <a:lnTo>
                    <a:pt x="0" y="96486"/>
                  </a:lnTo>
                  <a:lnTo>
                    <a:pt x="2548" y="135490"/>
                  </a:lnTo>
                  <a:lnTo>
                    <a:pt x="16301" y="169274"/>
                  </a:lnTo>
                  <a:lnTo>
                    <a:pt x="31751" y="184606"/>
                  </a:lnTo>
                  <a:lnTo>
                    <a:pt x="40784" y="190333"/>
                  </a:lnTo>
                  <a:lnTo>
                    <a:pt x="50315" y="191811"/>
                  </a:lnTo>
                  <a:lnTo>
                    <a:pt x="70265" y="187214"/>
                  </a:lnTo>
                  <a:lnTo>
                    <a:pt x="87710" y="174252"/>
                  </a:lnTo>
                  <a:lnTo>
                    <a:pt x="102092" y="156793"/>
                  </a:lnTo>
                  <a:lnTo>
                    <a:pt x="112384" y="137335"/>
                  </a:lnTo>
                  <a:lnTo>
                    <a:pt x="121287" y="96031"/>
                  </a:lnTo>
                  <a:lnTo>
                    <a:pt x="123871" y="96187"/>
                  </a:lnTo>
                  <a:lnTo>
                    <a:pt x="169297" y="158141"/>
                  </a:lnTo>
                  <a:lnTo>
                    <a:pt x="227306" y="1912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53761" y="610652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20" y="42692"/>
                  </a:lnTo>
                  <a:lnTo>
                    <a:pt x="9066" y="9552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64290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59046" y="347440"/>
              <a:ext cx="52644" cy="410612"/>
            </a:xfrm>
            <a:custGeom>
              <a:avLst/>
              <a:gdLst/>
              <a:ahLst/>
              <a:cxnLst/>
              <a:rect l="0" t="0" r="0" b="0"/>
              <a:pathLst>
                <a:path w="52644" h="410612">
                  <a:moveTo>
                    <a:pt x="0" y="0"/>
                  </a:moveTo>
                  <a:lnTo>
                    <a:pt x="8334" y="48931"/>
                  </a:lnTo>
                  <a:lnTo>
                    <a:pt x="15685" y="108061"/>
                  </a:lnTo>
                  <a:lnTo>
                    <a:pt x="19465" y="161870"/>
                  </a:lnTo>
                  <a:lnTo>
                    <a:pt x="27978" y="221227"/>
                  </a:lnTo>
                  <a:lnTo>
                    <a:pt x="31687" y="273389"/>
                  </a:lnTo>
                  <a:lnTo>
                    <a:pt x="39708" y="327354"/>
                  </a:lnTo>
                  <a:lnTo>
                    <a:pt x="49033" y="385956"/>
                  </a:lnTo>
                  <a:lnTo>
                    <a:pt x="52643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71181" y="547481"/>
              <a:ext cx="287949" cy="223297"/>
            </a:xfrm>
            <a:custGeom>
              <a:avLst/>
              <a:gdLst/>
              <a:ahLst/>
              <a:cxnLst/>
              <a:rect l="0" t="0" r="0" b="0"/>
              <a:pathLst>
                <a:path w="287949" h="223297">
                  <a:moveTo>
                    <a:pt x="77378" y="52643"/>
                  </a:moveTo>
                  <a:lnTo>
                    <a:pt x="66200" y="41464"/>
                  </a:lnTo>
                  <a:lnTo>
                    <a:pt x="58228" y="39341"/>
                  </a:lnTo>
                  <a:lnTo>
                    <a:pt x="36891" y="40102"/>
                  </a:lnTo>
                  <a:lnTo>
                    <a:pt x="28160" y="44282"/>
                  </a:lnTo>
                  <a:lnTo>
                    <a:pt x="15339" y="58286"/>
                  </a:lnTo>
                  <a:lnTo>
                    <a:pt x="1544" y="85900"/>
                  </a:lnTo>
                  <a:lnTo>
                    <a:pt x="0" y="109148"/>
                  </a:lnTo>
                  <a:lnTo>
                    <a:pt x="8542" y="162200"/>
                  </a:lnTo>
                  <a:lnTo>
                    <a:pt x="23707" y="198188"/>
                  </a:lnTo>
                  <a:lnTo>
                    <a:pt x="39486" y="214036"/>
                  </a:lnTo>
                  <a:lnTo>
                    <a:pt x="48607" y="219900"/>
                  </a:lnTo>
                  <a:lnTo>
                    <a:pt x="68101" y="223296"/>
                  </a:lnTo>
                  <a:lnTo>
                    <a:pt x="78212" y="222563"/>
                  </a:lnTo>
                  <a:lnTo>
                    <a:pt x="95686" y="212391"/>
                  </a:lnTo>
                  <a:lnTo>
                    <a:pt x="110082" y="196172"/>
                  </a:lnTo>
                  <a:lnTo>
                    <a:pt x="120379" y="177265"/>
                  </a:lnTo>
                  <a:lnTo>
                    <a:pt x="122616" y="150924"/>
                  </a:lnTo>
                  <a:lnTo>
                    <a:pt x="114520" y="97533"/>
                  </a:lnTo>
                  <a:lnTo>
                    <a:pt x="99432" y="69583"/>
                  </a:lnTo>
                  <a:lnTo>
                    <a:pt x="97930" y="67446"/>
                  </a:lnTo>
                  <a:lnTo>
                    <a:pt x="108164" y="80036"/>
                  </a:lnTo>
                  <a:lnTo>
                    <a:pt x="146770" y="118266"/>
                  </a:lnTo>
                  <a:lnTo>
                    <a:pt x="195202" y="179200"/>
                  </a:lnTo>
                  <a:lnTo>
                    <a:pt x="223788" y="214122"/>
                  </a:lnTo>
                  <a:lnTo>
                    <a:pt x="225288" y="212938"/>
                  </a:lnTo>
                  <a:lnTo>
                    <a:pt x="225118" y="208640"/>
                  </a:lnTo>
                  <a:lnTo>
                    <a:pt x="218690" y="197624"/>
                  </a:lnTo>
                  <a:lnTo>
                    <a:pt x="190051" y="156223"/>
                  </a:lnTo>
                  <a:lnTo>
                    <a:pt x="165456" y="94607"/>
                  </a:lnTo>
                  <a:lnTo>
                    <a:pt x="158248" y="73633"/>
                  </a:lnTo>
                  <a:lnTo>
                    <a:pt x="158198" y="64297"/>
                  </a:lnTo>
                  <a:lnTo>
                    <a:pt x="164381" y="47684"/>
                  </a:lnTo>
                  <a:lnTo>
                    <a:pt x="181167" y="35621"/>
                  </a:lnTo>
                  <a:lnTo>
                    <a:pt x="242344" y="8504"/>
                  </a:lnTo>
                  <a:lnTo>
                    <a:pt x="2879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22005" y="536953"/>
              <a:ext cx="158532" cy="221099"/>
            </a:xfrm>
            <a:custGeom>
              <a:avLst/>
              <a:gdLst/>
              <a:ahLst/>
              <a:cxnLst/>
              <a:rect l="0" t="0" r="0" b="0"/>
              <a:pathLst>
                <a:path w="158532" h="221099">
                  <a:moveTo>
                    <a:pt x="137166" y="0"/>
                  </a:moveTo>
                  <a:lnTo>
                    <a:pt x="74908" y="19128"/>
                  </a:lnTo>
                  <a:lnTo>
                    <a:pt x="13277" y="63469"/>
                  </a:lnTo>
                  <a:lnTo>
                    <a:pt x="5441" y="70388"/>
                  </a:lnTo>
                  <a:lnTo>
                    <a:pt x="1386" y="78511"/>
                  </a:lnTo>
                  <a:lnTo>
                    <a:pt x="0" y="96895"/>
                  </a:lnTo>
                  <a:lnTo>
                    <a:pt x="3608" y="104371"/>
                  </a:lnTo>
                  <a:lnTo>
                    <a:pt x="16975" y="115797"/>
                  </a:lnTo>
                  <a:lnTo>
                    <a:pt x="55410" y="123217"/>
                  </a:lnTo>
                  <a:lnTo>
                    <a:pt x="111225" y="126895"/>
                  </a:lnTo>
                  <a:lnTo>
                    <a:pt x="134995" y="131657"/>
                  </a:lnTo>
                  <a:lnTo>
                    <a:pt x="143908" y="136904"/>
                  </a:lnTo>
                  <a:lnTo>
                    <a:pt x="156930" y="152093"/>
                  </a:lnTo>
                  <a:lnTo>
                    <a:pt x="158531" y="159887"/>
                  </a:lnTo>
                  <a:lnTo>
                    <a:pt x="157258" y="167423"/>
                  </a:lnTo>
                  <a:lnTo>
                    <a:pt x="154070" y="174786"/>
                  </a:lnTo>
                  <a:lnTo>
                    <a:pt x="141169" y="186087"/>
                  </a:lnTo>
                  <a:lnTo>
                    <a:pt x="98703" y="202874"/>
                  </a:lnTo>
                  <a:lnTo>
                    <a:pt x="46423" y="216285"/>
                  </a:lnTo>
                  <a:lnTo>
                    <a:pt x="295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80311" y="357968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3119" y="48931"/>
                  </a:lnTo>
                  <a:lnTo>
                    <a:pt x="11453" y="103016"/>
                  </a:lnTo>
                  <a:lnTo>
                    <a:pt x="17959" y="147561"/>
                  </a:lnTo>
                  <a:lnTo>
                    <a:pt x="24749" y="194654"/>
                  </a:lnTo>
                  <a:lnTo>
                    <a:pt x="28547" y="239761"/>
                  </a:lnTo>
                  <a:lnTo>
                    <a:pt x="30235" y="283206"/>
                  </a:lnTo>
                  <a:lnTo>
                    <a:pt x="31185" y="344786"/>
                  </a:lnTo>
                  <a:lnTo>
                    <a:pt x="31505" y="399342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22383" y="526424"/>
              <a:ext cx="263213" cy="52644"/>
            </a:xfrm>
            <a:custGeom>
              <a:avLst/>
              <a:gdLst/>
              <a:ahLst/>
              <a:cxnLst/>
              <a:rect l="0" t="0" r="0" b="0"/>
              <a:pathLst>
                <a:path w="263213" h="52644">
                  <a:moveTo>
                    <a:pt x="263212" y="0"/>
                  </a:moveTo>
                  <a:lnTo>
                    <a:pt x="209068" y="3120"/>
                  </a:lnTo>
                  <a:lnTo>
                    <a:pt x="154121" y="14655"/>
                  </a:lnTo>
                  <a:lnTo>
                    <a:pt x="98208" y="28198"/>
                  </a:lnTo>
                  <a:lnTo>
                    <a:pt x="45222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61520" y="357968"/>
              <a:ext cx="323057" cy="406409"/>
            </a:xfrm>
            <a:custGeom>
              <a:avLst/>
              <a:gdLst/>
              <a:ahLst/>
              <a:cxnLst/>
              <a:rect l="0" t="0" r="0" b="0"/>
              <a:pathLst>
                <a:path w="323057" h="406409">
                  <a:moveTo>
                    <a:pt x="13547" y="0"/>
                  </a:moveTo>
                  <a:lnTo>
                    <a:pt x="2369" y="16768"/>
                  </a:lnTo>
                  <a:lnTo>
                    <a:pt x="0" y="37478"/>
                  </a:lnTo>
                  <a:lnTo>
                    <a:pt x="8011" y="94491"/>
                  </a:lnTo>
                  <a:lnTo>
                    <a:pt x="11907" y="150440"/>
                  </a:lnTo>
                  <a:lnTo>
                    <a:pt x="21628" y="210521"/>
                  </a:lnTo>
                  <a:lnTo>
                    <a:pt x="30239" y="265148"/>
                  </a:lnTo>
                  <a:lnTo>
                    <a:pt x="34481" y="317729"/>
                  </a:lnTo>
                  <a:lnTo>
                    <a:pt x="39562" y="374890"/>
                  </a:lnTo>
                  <a:lnTo>
                    <a:pt x="37909" y="386797"/>
                  </a:lnTo>
                  <a:lnTo>
                    <a:pt x="35638" y="391226"/>
                  </a:lnTo>
                  <a:lnTo>
                    <a:pt x="32953" y="390669"/>
                  </a:lnTo>
                  <a:lnTo>
                    <a:pt x="29994" y="386788"/>
                  </a:lnTo>
                  <a:lnTo>
                    <a:pt x="25244" y="346938"/>
                  </a:lnTo>
                  <a:lnTo>
                    <a:pt x="24306" y="294006"/>
                  </a:lnTo>
                  <a:lnTo>
                    <a:pt x="26518" y="268710"/>
                  </a:lnTo>
                  <a:lnTo>
                    <a:pt x="35299" y="249668"/>
                  </a:lnTo>
                  <a:lnTo>
                    <a:pt x="43257" y="244824"/>
                  </a:lnTo>
                  <a:lnTo>
                    <a:pt x="64576" y="242562"/>
                  </a:lnTo>
                  <a:lnTo>
                    <a:pt x="83410" y="248575"/>
                  </a:lnTo>
                  <a:lnTo>
                    <a:pt x="99579" y="260217"/>
                  </a:lnTo>
                  <a:lnTo>
                    <a:pt x="120666" y="286502"/>
                  </a:lnTo>
                  <a:lnTo>
                    <a:pt x="142716" y="342795"/>
                  </a:lnTo>
                  <a:lnTo>
                    <a:pt x="153725" y="377650"/>
                  </a:lnTo>
                  <a:lnTo>
                    <a:pt x="156132" y="380448"/>
                  </a:lnTo>
                  <a:lnTo>
                    <a:pt x="157737" y="377635"/>
                  </a:lnTo>
                  <a:lnTo>
                    <a:pt x="165902" y="345086"/>
                  </a:lnTo>
                  <a:lnTo>
                    <a:pt x="181002" y="320747"/>
                  </a:lnTo>
                  <a:lnTo>
                    <a:pt x="196766" y="309061"/>
                  </a:lnTo>
                  <a:lnTo>
                    <a:pt x="252968" y="288271"/>
                  </a:lnTo>
                  <a:lnTo>
                    <a:pt x="307985" y="270297"/>
                  </a:lnTo>
                  <a:lnTo>
                    <a:pt x="315124" y="263256"/>
                  </a:lnTo>
                  <a:lnTo>
                    <a:pt x="323056" y="242955"/>
                  </a:lnTo>
                  <a:lnTo>
                    <a:pt x="322832" y="233330"/>
                  </a:lnTo>
                  <a:lnTo>
                    <a:pt x="316343" y="216396"/>
                  </a:lnTo>
                  <a:lnTo>
                    <a:pt x="302541" y="204191"/>
                  </a:lnTo>
                  <a:lnTo>
                    <a:pt x="293947" y="199298"/>
                  </a:lnTo>
                  <a:lnTo>
                    <a:pt x="271920" y="196982"/>
                  </a:lnTo>
                  <a:lnTo>
                    <a:pt x="225241" y="205027"/>
                  </a:lnTo>
                  <a:lnTo>
                    <a:pt x="198454" y="220106"/>
                  </a:lnTo>
                  <a:lnTo>
                    <a:pt x="186195" y="238985"/>
                  </a:lnTo>
                  <a:lnTo>
                    <a:pt x="178017" y="264143"/>
                  </a:lnTo>
                  <a:lnTo>
                    <a:pt x="174382" y="294822"/>
                  </a:lnTo>
                  <a:lnTo>
                    <a:pt x="183514" y="339389"/>
                  </a:lnTo>
                  <a:lnTo>
                    <a:pt x="201038" y="371051"/>
                  </a:lnTo>
                  <a:lnTo>
                    <a:pt x="226637" y="395251"/>
                  </a:lnTo>
                  <a:lnTo>
                    <a:pt x="252533" y="403785"/>
                  </a:lnTo>
                  <a:lnTo>
                    <a:pt x="280030" y="406408"/>
                  </a:lnTo>
                  <a:lnTo>
                    <a:pt x="31887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43565" y="621181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5589" y="62092"/>
                  </a:lnTo>
                  <a:lnTo>
                    <a:pt x="21330" y="115671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33036" y="505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06735" y="536953"/>
              <a:ext cx="126343" cy="210607"/>
            </a:xfrm>
            <a:custGeom>
              <a:avLst/>
              <a:gdLst/>
              <a:ahLst/>
              <a:cxnLst/>
              <a:rect l="0" t="0" r="0" b="0"/>
              <a:pathLst>
                <a:path w="126343" h="210607">
                  <a:moveTo>
                    <a:pt x="0" y="84228"/>
                  </a:moveTo>
                  <a:lnTo>
                    <a:pt x="17959" y="145338"/>
                  </a:lnTo>
                  <a:lnTo>
                    <a:pt x="35149" y="205359"/>
                  </a:lnTo>
                  <a:lnTo>
                    <a:pt x="36301" y="210606"/>
                  </a:lnTo>
                  <a:lnTo>
                    <a:pt x="35899" y="210594"/>
                  </a:lnTo>
                  <a:lnTo>
                    <a:pt x="24918" y="175045"/>
                  </a:lnTo>
                  <a:lnTo>
                    <a:pt x="15977" y="116912"/>
                  </a:lnTo>
                  <a:lnTo>
                    <a:pt x="17732" y="78964"/>
                  </a:lnTo>
                  <a:lnTo>
                    <a:pt x="31251" y="43674"/>
                  </a:lnTo>
                  <a:lnTo>
                    <a:pt x="46644" y="27989"/>
                  </a:lnTo>
                  <a:lnTo>
                    <a:pt x="78162" y="1258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583596" y="337920"/>
            <a:ext cx="1186643" cy="462246"/>
            <a:chOff x="7583596" y="337920"/>
            <a:chExt cx="1186643" cy="462246"/>
          </a:xfrm>
        </p:grpSpPr>
        <p:sp>
          <p:nvSpPr>
            <p:cNvPr id="35" name="Freeform 34"/>
            <p:cNvSpPr/>
            <p:nvPr/>
          </p:nvSpPr>
          <p:spPr>
            <a:xfrm>
              <a:off x="7583596" y="531364"/>
              <a:ext cx="153593" cy="249095"/>
            </a:xfrm>
            <a:custGeom>
              <a:avLst/>
              <a:gdLst/>
              <a:ahLst/>
              <a:cxnLst/>
              <a:rect l="0" t="0" r="0" b="0"/>
              <a:pathLst>
                <a:path w="153593" h="249095">
                  <a:moveTo>
                    <a:pt x="133792" y="5589"/>
                  </a:moveTo>
                  <a:lnTo>
                    <a:pt x="117025" y="0"/>
                  </a:lnTo>
                  <a:lnTo>
                    <a:pt x="99435" y="375"/>
                  </a:lnTo>
                  <a:lnTo>
                    <a:pt x="81088" y="5611"/>
                  </a:lnTo>
                  <a:lnTo>
                    <a:pt x="42999" y="34592"/>
                  </a:lnTo>
                  <a:lnTo>
                    <a:pt x="9536" y="90514"/>
                  </a:lnTo>
                  <a:lnTo>
                    <a:pt x="660" y="127198"/>
                  </a:lnTo>
                  <a:lnTo>
                    <a:pt x="0" y="188751"/>
                  </a:lnTo>
                  <a:lnTo>
                    <a:pt x="8428" y="218406"/>
                  </a:lnTo>
                  <a:lnTo>
                    <a:pt x="23093" y="237824"/>
                  </a:lnTo>
                  <a:lnTo>
                    <a:pt x="31917" y="244641"/>
                  </a:lnTo>
                  <a:lnTo>
                    <a:pt x="54199" y="249094"/>
                  </a:lnTo>
                  <a:lnTo>
                    <a:pt x="77361" y="246005"/>
                  </a:lnTo>
                  <a:lnTo>
                    <a:pt x="103554" y="231111"/>
                  </a:lnTo>
                  <a:lnTo>
                    <a:pt x="133365" y="201998"/>
                  </a:lnTo>
                  <a:lnTo>
                    <a:pt x="140527" y="192680"/>
                  </a:lnTo>
                  <a:lnTo>
                    <a:pt x="148484" y="166730"/>
                  </a:lnTo>
                  <a:lnTo>
                    <a:pt x="153592" y="107999"/>
                  </a:lnTo>
                  <a:lnTo>
                    <a:pt x="148052" y="82690"/>
                  </a:lnTo>
                  <a:lnTo>
                    <a:pt x="131778" y="51830"/>
                  </a:lnTo>
                  <a:lnTo>
                    <a:pt x="117689" y="36669"/>
                  </a:lnTo>
                  <a:lnTo>
                    <a:pt x="81150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80559" y="540685"/>
              <a:ext cx="168457" cy="222808"/>
            </a:xfrm>
            <a:custGeom>
              <a:avLst/>
              <a:gdLst/>
              <a:ahLst/>
              <a:cxnLst/>
              <a:rect l="0" t="0" r="0" b="0"/>
              <a:pathLst>
                <a:path w="168457" h="222808">
                  <a:moveTo>
                    <a:pt x="0" y="80496"/>
                  </a:moveTo>
                  <a:lnTo>
                    <a:pt x="16812" y="99646"/>
                  </a:lnTo>
                  <a:lnTo>
                    <a:pt x="43909" y="153713"/>
                  </a:lnTo>
                  <a:lnTo>
                    <a:pt x="62946" y="206774"/>
                  </a:lnTo>
                  <a:lnTo>
                    <a:pt x="66531" y="217324"/>
                  </a:lnTo>
                  <a:lnTo>
                    <a:pt x="65411" y="222017"/>
                  </a:lnTo>
                  <a:lnTo>
                    <a:pt x="61155" y="222807"/>
                  </a:lnTo>
                  <a:lnTo>
                    <a:pt x="54808" y="220993"/>
                  </a:lnTo>
                  <a:lnTo>
                    <a:pt x="49407" y="216275"/>
                  </a:lnTo>
                  <a:lnTo>
                    <a:pt x="40286" y="201673"/>
                  </a:lnTo>
                  <a:lnTo>
                    <a:pt x="26069" y="154128"/>
                  </a:lnTo>
                  <a:lnTo>
                    <a:pt x="25167" y="92744"/>
                  </a:lnTo>
                  <a:lnTo>
                    <a:pt x="31073" y="66052"/>
                  </a:lnTo>
                  <a:lnTo>
                    <a:pt x="41496" y="46390"/>
                  </a:lnTo>
                  <a:lnTo>
                    <a:pt x="57048" y="32973"/>
                  </a:lnTo>
                  <a:lnTo>
                    <a:pt x="107035" y="4914"/>
                  </a:lnTo>
                  <a:lnTo>
                    <a:pt x="141938" y="0"/>
                  </a:lnTo>
                  <a:lnTo>
                    <a:pt x="168456" y="67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93273" y="337920"/>
              <a:ext cx="324241" cy="451557"/>
            </a:xfrm>
            <a:custGeom>
              <a:avLst/>
              <a:gdLst/>
              <a:ahLst/>
              <a:cxnLst/>
              <a:rect l="0" t="0" r="0" b="0"/>
              <a:pathLst>
                <a:path w="324241" h="451557">
                  <a:moveTo>
                    <a:pt x="103142" y="325375"/>
                  </a:moveTo>
                  <a:lnTo>
                    <a:pt x="114320" y="314196"/>
                  </a:lnTo>
                  <a:lnTo>
                    <a:pt x="116443" y="307394"/>
                  </a:lnTo>
                  <a:lnTo>
                    <a:pt x="115682" y="290477"/>
                  </a:lnTo>
                  <a:lnTo>
                    <a:pt x="108325" y="274380"/>
                  </a:lnTo>
                  <a:lnTo>
                    <a:pt x="103087" y="266812"/>
                  </a:lnTo>
                  <a:lnTo>
                    <a:pt x="94917" y="261766"/>
                  </a:lnTo>
                  <a:lnTo>
                    <a:pt x="73360" y="256160"/>
                  </a:lnTo>
                  <a:lnTo>
                    <a:pt x="51301" y="259908"/>
                  </a:lnTo>
                  <a:lnTo>
                    <a:pt x="30968" y="270542"/>
                  </a:lnTo>
                  <a:lnTo>
                    <a:pt x="14132" y="286967"/>
                  </a:lnTo>
                  <a:lnTo>
                    <a:pt x="5090" y="312204"/>
                  </a:lnTo>
                  <a:lnTo>
                    <a:pt x="0" y="359297"/>
                  </a:lnTo>
                  <a:lnTo>
                    <a:pt x="1149" y="390754"/>
                  </a:lnTo>
                  <a:lnTo>
                    <a:pt x="14949" y="427025"/>
                  </a:lnTo>
                  <a:lnTo>
                    <a:pt x="27290" y="445032"/>
                  </a:lnTo>
                  <a:lnTo>
                    <a:pt x="35026" y="449600"/>
                  </a:lnTo>
                  <a:lnTo>
                    <a:pt x="52981" y="451556"/>
                  </a:lnTo>
                  <a:lnTo>
                    <a:pt x="69539" y="445406"/>
                  </a:lnTo>
                  <a:lnTo>
                    <a:pt x="84698" y="433704"/>
                  </a:lnTo>
                  <a:lnTo>
                    <a:pt x="99233" y="416805"/>
                  </a:lnTo>
                  <a:lnTo>
                    <a:pt x="119224" y="360549"/>
                  </a:lnTo>
                  <a:lnTo>
                    <a:pt x="130783" y="309151"/>
                  </a:lnTo>
                  <a:lnTo>
                    <a:pt x="140447" y="251158"/>
                  </a:lnTo>
                  <a:lnTo>
                    <a:pt x="143831" y="195240"/>
                  </a:lnTo>
                  <a:lnTo>
                    <a:pt x="144834" y="134738"/>
                  </a:lnTo>
                  <a:lnTo>
                    <a:pt x="143961" y="74698"/>
                  </a:lnTo>
                  <a:lnTo>
                    <a:pt x="133778" y="14422"/>
                  </a:lnTo>
                  <a:lnTo>
                    <a:pt x="130585" y="2260"/>
                  </a:lnTo>
                  <a:lnTo>
                    <a:pt x="128456" y="0"/>
                  </a:lnTo>
                  <a:lnTo>
                    <a:pt x="117336" y="54678"/>
                  </a:lnTo>
                  <a:lnTo>
                    <a:pt x="114394" y="113673"/>
                  </a:lnTo>
                  <a:lnTo>
                    <a:pt x="113884" y="162823"/>
                  </a:lnTo>
                  <a:lnTo>
                    <a:pt x="113732" y="215600"/>
                  </a:lnTo>
                  <a:lnTo>
                    <a:pt x="119272" y="275355"/>
                  </a:lnTo>
                  <a:lnTo>
                    <a:pt x="122739" y="329271"/>
                  </a:lnTo>
                  <a:lnTo>
                    <a:pt x="129355" y="372933"/>
                  </a:lnTo>
                  <a:lnTo>
                    <a:pt x="133485" y="379307"/>
                  </a:lnTo>
                  <a:lnTo>
                    <a:pt x="138579" y="381217"/>
                  </a:lnTo>
                  <a:lnTo>
                    <a:pt x="144314" y="380150"/>
                  </a:lnTo>
                  <a:lnTo>
                    <a:pt x="172669" y="363967"/>
                  </a:lnTo>
                  <a:lnTo>
                    <a:pt x="234292" y="352294"/>
                  </a:lnTo>
                  <a:lnTo>
                    <a:pt x="279826" y="338015"/>
                  </a:lnTo>
                  <a:lnTo>
                    <a:pt x="297091" y="326703"/>
                  </a:lnTo>
                  <a:lnTo>
                    <a:pt x="309444" y="310757"/>
                  </a:lnTo>
                  <a:lnTo>
                    <a:pt x="314376" y="301592"/>
                  </a:lnTo>
                  <a:lnTo>
                    <a:pt x="316736" y="282049"/>
                  </a:lnTo>
                  <a:lnTo>
                    <a:pt x="312716" y="261665"/>
                  </a:lnTo>
                  <a:lnTo>
                    <a:pt x="303130" y="240908"/>
                  </a:lnTo>
                  <a:lnTo>
                    <a:pt x="294959" y="233968"/>
                  </a:lnTo>
                  <a:lnTo>
                    <a:pt x="273402" y="226258"/>
                  </a:lnTo>
                  <a:lnTo>
                    <a:pt x="263441" y="226542"/>
                  </a:lnTo>
                  <a:lnTo>
                    <a:pt x="246135" y="233096"/>
                  </a:lnTo>
                  <a:lnTo>
                    <a:pt x="223239" y="255529"/>
                  </a:lnTo>
                  <a:lnTo>
                    <a:pt x="202947" y="295720"/>
                  </a:lnTo>
                  <a:lnTo>
                    <a:pt x="193674" y="335176"/>
                  </a:lnTo>
                  <a:lnTo>
                    <a:pt x="198466" y="382221"/>
                  </a:lnTo>
                  <a:lnTo>
                    <a:pt x="208289" y="411861"/>
                  </a:lnTo>
                  <a:lnTo>
                    <a:pt x="223574" y="431274"/>
                  </a:lnTo>
                  <a:lnTo>
                    <a:pt x="232562" y="438088"/>
                  </a:lnTo>
                  <a:lnTo>
                    <a:pt x="258148" y="445660"/>
                  </a:lnTo>
                  <a:lnTo>
                    <a:pt x="285507" y="447855"/>
                  </a:lnTo>
                  <a:lnTo>
                    <a:pt x="324240" y="4411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370155" y="558010"/>
              <a:ext cx="115815" cy="222486"/>
            </a:xfrm>
            <a:custGeom>
              <a:avLst/>
              <a:gdLst/>
              <a:ahLst/>
              <a:cxnLst/>
              <a:rect l="0" t="0" r="0" b="0"/>
              <a:pathLst>
                <a:path w="115815" h="222486">
                  <a:moveTo>
                    <a:pt x="0" y="94756"/>
                  </a:moveTo>
                  <a:lnTo>
                    <a:pt x="14654" y="147784"/>
                  </a:lnTo>
                  <a:lnTo>
                    <a:pt x="31667" y="208425"/>
                  </a:lnTo>
                  <a:lnTo>
                    <a:pt x="36301" y="222485"/>
                  </a:lnTo>
                  <a:lnTo>
                    <a:pt x="20511" y="164288"/>
                  </a:lnTo>
                  <a:lnTo>
                    <a:pt x="4608" y="104953"/>
                  </a:lnTo>
                  <a:lnTo>
                    <a:pt x="2535" y="66712"/>
                  </a:lnTo>
                  <a:lnTo>
                    <a:pt x="6197" y="43688"/>
                  </a:lnTo>
                  <a:lnTo>
                    <a:pt x="11150" y="34974"/>
                  </a:lnTo>
                  <a:lnTo>
                    <a:pt x="26013" y="22173"/>
                  </a:lnTo>
                  <a:lnTo>
                    <a:pt x="54111" y="838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485969" y="526424"/>
              <a:ext cx="194816" cy="267123"/>
            </a:xfrm>
            <a:custGeom>
              <a:avLst/>
              <a:gdLst/>
              <a:ahLst/>
              <a:cxnLst/>
              <a:rect l="0" t="0" r="0" b="0"/>
              <a:pathLst>
                <a:path w="194816" h="267123">
                  <a:moveTo>
                    <a:pt x="147399" y="0"/>
                  </a:moveTo>
                  <a:lnTo>
                    <a:pt x="86526" y="50995"/>
                  </a:lnTo>
                  <a:lnTo>
                    <a:pt x="56605" y="85983"/>
                  </a:lnTo>
                  <a:lnTo>
                    <a:pt x="40819" y="116334"/>
                  </a:lnTo>
                  <a:lnTo>
                    <a:pt x="41250" y="124349"/>
                  </a:lnTo>
                  <a:lnTo>
                    <a:pt x="45048" y="130863"/>
                  </a:lnTo>
                  <a:lnTo>
                    <a:pt x="51088" y="136375"/>
                  </a:lnTo>
                  <a:lnTo>
                    <a:pt x="70279" y="142500"/>
                  </a:lnTo>
                  <a:lnTo>
                    <a:pt x="127061" y="155160"/>
                  </a:lnTo>
                  <a:lnTo>
                    <a:pt x="163860" y="166336"/>
                  </a:lnTo>
                  <a:lnTo>
                    <a:pt x="182401" y="177653"/>
                  </a:lnTo>
                  <a:lnTo>
                    <a:pt x="188281" y="186286"/>
                  </a:lnTo>
                  <a:lnTo>
                    <a:pt x="194815" y="208356"/>
                  </a:lnTo>
                  <a:lnTo>
                    <a:pt x="194217" y="218453"/>
                  </a:lnTo>
                  <a:lnTo>
                    <a:pt x="187314" y="235911"/>
                  </a:lnTo>
                  <a:lnTo>
                    <a:pt x="173328" y="248349"/>
                  </a:lnTo>
                  <a:lnTo>
                    <a:pt x="135753" y="265866"/>
                  </a:lnTo>
                  <a:lnTo>
                    <a:pt x="115316" y="267122"/>
                  </a:lnTo>
                  <a:lnTo>
                    <a:pt x="61935" y="255322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749181" y="779108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10569" y="1789844"/>
            <a:ext cx="1431877" cy="631711"/>
            <a:chOff x="210569" y="1789844"/>
            <a:chExt cx="1431877" cy="631711"/>
          </a:xfrm>
        </p:grpSpPr>
        <p:sp>
          <p:nvSpPr>
            <p:cNvPr id="42" name="Freeform 41"/>
            <p:cNvSpPr/>
            <p:nvPr/>
          </p:nvSpPr>
          <p:spPr>
            <a:xfrm>
              <a:off x="210569" y="1804763"/>
              <a:ext cx="297861" cy="413289"/>
            </a:xfrm>
            <a:custGeom>
              <a:avLst/>
              <a:gdLst/>
              <a:ahLst/>
              <a:cxnLst/>
              <a:rect l="0" t="0" r="0" b="0"/>
              <a:pathLst>
                <a:path w="297861" h="413289">
                  <a:moveTo>
                    <a:pt x="210570" y="27195"/>
                  </a:moveTo>
                  <a:lnTo>
                    <a:pt x="199392" y="10427"/>
                  </a:lnTo>
                  <a:lnTo>
                    <a:pt x="190250" y="5488"/>
                  </a:lnTo>
                  <a:lnTo>
                    <a:pt x="164494" y="0"/>
                  </a:lnTo>
                  <a:lnTo>
                    <a:pt x="128288" y="2500"/>
                  </a:lnTo>
                  <a:lnTo>
                    <a:pt x="85783" y="14995"/>
                  </a:lnTo>
                  <a:lnTo>
                    <a:pt x="31882" y="59094"/>
                  </a:lnTo>
                  <a:lnTo>
                    <a:pt x="18849" y="74128"/>
                  </a:lnTo>
                  <a:lnTo>
                    <a:pt x="9158" y="92508"/>
                  </a:lnTo>
                  <a:lnTo>
                    <a:pt x="7190" y="112375"/>
                  </a:lnTo>
                  <a:lnTo>
                    <a:pt x="11385" y="131733"/>
                  </a:lnTo>
                  <a:lnTo>
                    <a:pt x="21048" y="148136"/>
                  </a:lnTo>
                  <a:lnTo>
                    <a:pt x="36261" y="160105"/>
                  </a:lnTo>
                  <a:lnTo>
                    <a:pt x="55891" y="168155"/>
                  </a:lnTo>
                  <a:lnTo>
                    <a:pt x="106620" y="173322"/>
                  </a:lnTo>
                  <a:lnTo>
                    <a:pt x="167246" y="182832"/>
                  </a:lnTo>
                  <a:lnTo>
                    <a:pt x="230351" y="203947"/>
                  </a:lnTo>
                  <a:lnTo>
                    <a:pt x="269602" y="234886"/>
                  </a:lnTo>
                  <a:lnTo>
                    <a:pt x="285513" y="261089"/>
                  </a:lnTo>
                  <a:lnTo>
                    <a:pt x="297636" y="296668"/>
                  </a:lnTo>
                  <a:lnTo>
                    <a:pt x="297860" y="307450"/>
                  </a:lnTo>
                  <a:lnTo>
                    <a:pt x="291870" y="325668"/>
                  </a:lnTo>
                  <a:lnTo>
                    <a:pt x="267790" y="363663"/>
                  </a:lnTo>
                  <a:lnTo>
                    <a:pt x="250039" y="379898"/>
                  </a:lnTo>
                  <a:lnTo>
                    <a:pt x="194407" y="400978"/>
                  </a:lnTo>
                  <a:lnTo>
                    <a:pt x="137144" y="413288"/>
                  </a:lnTo>
                  <a:lnTo>
                    <a:pt x="94838" y="412604"/>
                  </a:lnTo>
                  <a:lnTo>
                    <a:pt x="34153" y="398656"/>
                  </a:lnTo>
                  <a:lnTo>
                    <a:pt x="0" y="3851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18331" y="2074114"/>
              <a:ext cx="111074" cy="180549"/>
            </a:xfrm>
            <a:custGeom>
              <a:avLst/>
              <a:gdLst/>
              <a:ahLst/>
              <a:cxnLst/>
              <a:rect l="0" t="0" r="0" b="0"/>
              <a:pathLst>
                <a:path w="111074" h="180549">
                  <a:moveTo>
                    <a:pt x="18622" y="31585"/>
                  </a:moveTo>
                  <a:lnTo>
                    <a:pt x="1833" y="93865"/>
                  </a:lnTo>
                  <a:lnTo>
                    <a:pt x="0" y="132967"/>
                  </a:lnTo>
                  <a:lnTo>
                    <a:pt x="3716" y="156192"/>
                  </a:lnTo>
                  <a:lnTo>
                    <a:pt x="8685" y="164959"/>
                  </a:lnTo>
                  <a:lnTo>
                    <a:pt x="23564" y="177820"/>
                  </a:lnTo>
                  <a:lnTo>
                    <a:pt x="32445" y="180548"/>
                  </a:lnTo>
                  <a:lnTo>
                    <a:pt x="51672" y="180459"/>
                  </a:lnTo>
                  <a:lnTo>
                    <a:pt x="68796" y="170281"/>
                  </a:lnTo>
                  <a:lnTo>
                    <a:pt x="83035" y="154059"/>
                  </a:lnTo>
                  <a:lnTo>
                    <a:pt x="105599" y="104775"/>
                  </a:lnTo>
                  <a:lnTo>
                    <a:pt x="111073" y="67959"/>
                  </a:lnTo>
                  <a:lnTo>
                    <a:pt x="106115" y="44242"/>
                  </a:lnTo>
                  <a:lnTo>
                    <a:pt x="817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2766" y="1853015"/>
              <a:ext cx="170544" cy="370716"/>
            </a:xfrm>
            <a:custGeom>
              <a:avLst/>
              <a:gdLst/>
              <a:ahLst/>
              <a:cxnLst/>
              <a:rect l="0" t="0" r="0" b="0"/>
              <a:pathLst>
                <a:path w="170544" h="370716">
                  <a:moveTo>
                    <a:pt x="0" y="0"/>
                  </a:moveTo>
                  <a:lnTo>
                    <a:pt x="2340" y="42027"/>
                  </a:lnTo>
                  <a:lnTo>
                    <a:pt x="15641" y="89792"/>
                  </a:lnTo>
                  <a:lnTo>
                    <a:pt x="31209" y="152094"/>
                  </a:lnTo>
                  <a:lnTo>
                    <a:pt x="49084" y="212142"/>
                  </a:lnTo>
                  <a:lnTo>
                    <a:pt x="63162" y="272318"/>
                  </a:lnTo>
                  <a:lnTo>
                    <a:pt x="78378" y="334385"/>
                  </a:lnTo>
                  <a:lnTo>
                    <a:pt x="76559" y="327210"/>
                  </a:lnTo>
                  <a:lnTo>
                    <a:pt x="82670" y="285646"/>
                  </a:lnTo>
                  <a:lnTo>
                    <a:pt x="92995" y="254262"/>
                  </a:lnTo>
                  <a:lnTo>
                    <a:pt x="104112" y="237398"/>
                  </a:lnTo>
                  <a:lnTo>
                    <a:pt x="112692" y="231965"/>
                  </a:lnTo>
                  <a:lnTo>
                    <a:pt x="134704" y="225928"/>
                  </a:lnTo>
                  <a:lnTo>
                    <a:pt x="143615" y="227828"/>
                  </a:lnTo>
                  <a:lnTo>
                    <a:pt x="150726" y="232604"/>
                  </a:lnTo>
                  <a:lnTo>
                    <a:pt x="161746" y="248439"/>
                  </a:lnTo>
                  <a:lnTo>
                    <a:pt x="170543" y="271074"/>
                  </a:lnTo>
                  <a:lnTo>
                    <a:pt x="168994" y="296732"/>
                  </a:lnTo>
                  <a:lnTo>
                    <a:pt x="148935" y="345743"/>
                  </a:lnTo>
                  <a:lnTo>
                    <a:pt x="132874" y="361504"/>
                  </a:lnTo>
                  <a:lnTo>
                    <a:pt x="123678" y="367345"/>
                  </a:lnTo>
                  <a:lnTo>
                    <a:pt x="100982" y="370715"/>
                  </a:lnTo>
                  <a:lnTo>
                    <a:pt x="52643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1751" y="2137285"/>
              <a:ext cx="127709" cy="284270"/>
            </a:xfrm>
            <a:custGeom>
              <a:avLst/>
              <a:gdLst/>
              <a:ahLst/>
              <a:cxnLst/>
              <a:rect l="0" t="0" r="0" b="0"/>
              <a:pathLst>
                <a:path w="127709" h="284270">
                  <a:moveTo>
                    <a:pt x="73699" y="0"/>
                  </a:moveTo>
                  <a:lnTo>
                    <a:pt x="68110" y="16767"/>
                  </a:lnTo>
                  <a:lnTo>
                    <a:pt x="70224" y="49551"/>
                  </a:lnTo>
                  <a:lnTo>
                    <a:pt x="88654" y="101381"/>
                  </a:lnTo>
                  <a:lnTo>
                    <a:pt x="108453" y="163002"/>
                  </a:lnTo>
                  <a:lnTo>
                    <a:pt x="127661" y="209492"/>
                  </a:lnTo>
                  <a:lnTo>
                    <a:pt x="127708" y="231148"/>
                  </a:lnTo>
                  <a:lnTo>
                    <a:pt x="122573" y="239496"/>
                  </a:lnTo>
                  <a:lnTo>
                    <a:pt x="104390" y="251892"/>
                  </a:lnTo>
                  <a:lnTo>
                    <a:pt x="42035" y="27687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52808" y="2010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72520" y="1976044"/>
              <a:ext cx="164558" cy="205432"/>
            </a:xfrm>
            <a:custGeom>
              <a:avLst/>
              <a:gdLst/>
              <a:ahLst/>
              <a:cxnLst/>
              <a:rect l="0" t="0" r="0" b="0"/>
              <a:pathLst>
                <a:path w="164558" h="205432">
                  <a:moveTo>
                    <a:pt x="17158" y="108598"/>
                  </a:moveTo>
                  <a:lnTo>
                    <a:pt x="54636" y="116931"/>
                  </a:lnTo>
                  <a:lnTo>
                    <a:pt x="66710" y="117663"/>
                  </a:lnTo>
                  <a:lnTo>
                    <a:pt x="86365" y="112237"/>
                  </a:lnTo>
                  <a:lnTo>
                    <a:pt x="118046" y="89690"/>
                  </a:lnTo>
                  <a:lnTo>
                    <a:pt x="134139" y="64001"/>
                  </a:lnTo>
                  <a:lnTo>
                    <a:pt x="134920" y="55470"/>
                  </a:lnTo>
                  <a:lnTo>
                    <a:pt x="129548" y="39752"/>
                  </a:lnTo>
                  <a:lnTo>
                    <a:pt x="107781" y="17749"/>
                  </a:lnTo>
                  <a:lnTo>
                    <a:pt x="79104" y="2001"/>
                  </a:lnTo>
                  <a:lnTo>
                    <a:pt x="58728" y="0"/>
                  </a:lnTo>
                  <a:lnTo>
                    <a:pt x="48381" y="1105"/>
                  </a:lnTo>
                  <a:lnTo>
                    <a:pt x="40313" y="5350"/>
                  </a:lnTo>
                  <a:lnTo>
                    <a:pt x="9260" y="47082"/>
                  </a:lnTo>
                  <a:lnTo>
                    <a:pt x="0" y="88681"/>
                  </a:lnTo>
                  <a:lnTo>
                    <a:pt x="5277" y="145565"/>
                  </a:lnTo>
                  <a:lnTo>
                    <a:pt x="11098" y="169481"/>
                  </a:lnTo>
                  <a:lnTo>
                    <a:pt x="16627" y="178433"/>
                  </a:lnTo>
                  <a:lnTo>
                    <a:pt x="32130" y="191498"/>
                  </a:lnTo>
                  <a:lnTo>
                    <a:pt x="60589" y="205431"/>
                  </a:lnTo>
                  <a:lnTo>
                    <a:pt x="84034" y="203887"/>
                  </a:lnTo>
                  <a:lnTo>
                    <a:pt x="147191" y="182344"/>
                  </a:lnTo>
                  <a:lnTo>
                    <a:pt x="164557" y="1717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193838" y="1984296"/>
              <a:ext cx="132753" cy="180201"/>
            </a:xfrm>
            <a:custGeom>
              <a:avLst/>
              <a:gdLst/>
              <a:ahLst/>
              <a:cxnLst/>
              <a:rect l="0" t="0" r="0" b="0"/>
              <a:pathLst>
                <a:path w="132753" h="180201">
                  <a:moveTo>
                    <a:pt x="111695" y="5590"/>
                  </a:moveTo>
                  <a:lnTo>
                    <a:pt x="94928" y="0"/>
                  </a:lnTo>
                  <a:lnTo>
                    <a:pt x="62143" y="2114"/>
                  </a:lnTo>
                  <a:lnTo>
                    <a:pt x="42489" y="10284"/>
                  </a:lnTo>
                  <a:lnTo>
                    <a:pt x="25955" y="22884"/>
                  </a:lnTo>
                  <a:lnTo>
                    <a:pt x="10807" y="40182"/>
                  </a:lnTo>
                  <a:lnTo>
                    <a:pt x="2515" y="62688"/>
                  </a:lnTo>
                  <a:lnTo>
                    <a:pt x="0" y="87119"/>
                  </a:lnTo>
                  <a:lnTo>
                    <a:pt x="2781" y="109675"/>
                  </a:lnTo>
                  <a:lnTo>
                    <a:pt x="16513" y="142105"/>
                  </a:lnTo>
                  <a:lnTo>
                    <a:pt x="40989" y="168351"/>
                  </a:lnTo>
                  <a:lnTo>
                    <a:pt x="63503" y="177364"/>
                  </a:lnTo>
                  <a:lnTo>
                    <a:pt x="87937" y="180200"/>
                  </a:lnTo>
                  <a:lnTo>
                    <a:pt x="132752" y="1740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431875" y="1789844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0" y="55170"/>
                  </a:lnTo>
                  <a:lnTo>
                    <a:pt x="0" y="110323"/>
                  </a:lnTo>
                  <a:lnTo>
                    <a:pt x="5589" y="170881"/>
                  </a:lnTo>
                  <a:lnTo>
                    <a:pt x="16789" y="223007"/>
                  </a:lnTo>
                  <a:lnTo>
                    <a:pt x="20962" y="275086"/>
                  </a:lnTo>
                  <a:lnTo>
                    <a:pt x="32260" y="332672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47647" y="1916186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4312" y="0"/>
                  </a:lnTo>
                  <a:lnTo>
                    <a:pt x="59365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31917" y="200041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631917" y="213728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905910" y="1723296"/>
            <a:ext cx="1757924" cy="729844"/>
            <a:chOff x="1905910" y="1723296"/>
            <a:chExt cx="1757924" cy="729844"/>
          </a:xfrm>
        </p:grpSpPr>
        <p:sp>
          <p:nvSpPr>
            <p:cNvPr id="54" name="Freeform 53"/>
            <p:cNvSpPr/>
            <p:nvPr/>
          </p:nvSpPr>
          <p:spPr>
            <a:xfrm>
              <a:off x="1905910" y="1752193"/>
              <a:ext cx="354304" cy="472482"/>
            </a:xfrm>
            <a:custGeom>
              <a:avLst/>
              <a:gdLst/>
              <a:ahLst/>
              <a:cxnLst/>
              <a:rect l="0" t="0" r="0" b="0"/>
              <a:pathLst>
                <a:path w="354304" h="472482">
                  <a:moveTo>
                    <a:pt x="210317" y="6066"/>
                  </a:moveTo>
                  <a:lnTo>
                    <a:pt x="176696" y="0"/>
                  </a:lnTo>
                  <a:lnTo>
                    <a:pt x="116910" y="10625"/>
                  </a:lnTo>
                  <a:lnTo>
                    <a:pt x="84375" y="26004"/>
                  </a:lnTo>
                  <a:lnTo>
                    <a:pt x="43110" y="60567"/>
                  </a:lnTo>
                  <a:lnTo>
                    <a:pt x="19875" y="92014"/>
                  </a:lnTo>
                  <a:lnTo>
                    <a:pt x="6231" y="131618"/>
                  </a:lnTo>
                  <a:lnTo>
                    <a:pt x="1028" y="193689"/>
                  </a:lnTo>
                  <a:lnTo>
                    <a:pt x="0" y="256947"/>
                  </a:lnTo>
                  <a:lnTo>
                    <a:pt x="5412" y="308388"/>
                  </a:lnTo>
                  <a:lnTo>
                    <a:pt x="20013" y="349497"/>
                  </a:lnTo>
                  <a:lnTo>
                    <a:pt x="52748" y="394168"/>
                  </a:lnTo>
                  <a:lnTo>
                    <a:pt x="116198" y="453733"/>
                  </a:lnTo>
                  <a:lnTo>
                    <a:pt x="147335" y="470291"/>
                  </a:lnTo>
                  <a:lnTo>
                    <a:pt x="168288" y="472481"/>
                  </a:lnTo>
                  <a:lnTo>
                    <a:pt x="215923" y="464355"/>
                  </a:lnTo>
                  <a:lnTo>
                    <a:pt x="245384" y="449261"/>
                  </a:lnTo>
                  <a:lnTo>
                    <a:pt x="283535" y="413625"/>
                  </a:lnTo>
                  <a:lnTo>
                    <a:pt x="314814" y="362738"/>
                  </a:lnTo>
                  <a:lnTo>
                    <a:pt x="337934" y="307627"/>
                  </a:lnTo>
                  <a:lnTo>
                    <a:pt x="354303" y="245992"/>
                  </a:lnTo>
                  <a:lnTo>
                    <a:pt x="353585" y="205447"/>
                  </a:lnTo>
                  <a:lnTo>
                    <a:pt x="338455" y="144236"/>
                  </a:lnTo>
                  <a:lnTo>
                    <a:pt x="307896" y="84876"/>
                  </a:lnTo>
                  <a:lnTo>
                    <a:pt x="281733" y="55283"/>
                  </a:lnTo>
                  <a:lnTo>
                    <a:pt x="251755" y="37286"/>
                  </a:lnTo>
                  <a:lnTo>
                    <a:pt x="210317" y="27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08519" y="1723296"/>
              <a:ext cx="155150" cy="505166"/>
            </a:xfrm>
            <a:custGeom>
              <a:avLst/>
              <a:gdLst/>
              <a:ahLst/>
              <a:cxnLst/>
              <a:rect l="0" t="0" r="0" b="0"/>
              <a:pathLst>
                <a:path w="155150" h="505166">
                  <a:moveTo>
                    <a:pt x="144620" y="361346"/>
                  </a:moveTo>
                  <a:lnTo>
                    <a:pt x="129966" y="308319"/>
                  </a:lnTo>
                  <a:lnTo>
                    <a:pt x="124323" y="300258"/>
                  </a:lnTo>
                  <a:lnTo>
                    <a:pt x="108693" y="288182"/>
                  </a:lnTo>
                  <a:lnTo>
                    <a:pt x="86929" y="285155"/>
                  </a:lnTo>
                  <a:lnTo>
                    <a:pt x="74574" y="285986"/>
                  </a:lnTo>
                  <a:lnTo>
                    <a:pt x="54607" y="296267"/>
                  </a:lnTo>
                  <a:lnTo>
                    <a:pt x="22725" y="331463"/>
                  </a:lnTo>
                  <a:lnTo>
                    <a:pt x="6598" y="361850"/>
                  </a:lnTo>
                  <a:lnTo>
                    <a:pt x="0" y="398670"/>
                  </a:lnTo>
                  <a:lnTo>
                    <a:pt x="9040" y="458591"/>
                  </a:lnTo>
                  <a:lnTo>
                    <a:pt x="16512" y="482945"/>
                  </a:lnTo>
                  <a:lnTo>
                    <a:pt x="27632" y="501568"/>
                  </a:lnTo>
                  <a:lnTo>
                    <a:pt x="35043" y="505130"/>
                  </a:lnTo>
                  <a:lnTo>
                    <a:pt x="43493" y="505165"/>
                  </a:lnTo>
                  <a:lnTo>
                    <a:pt x="52635" y="502849"/>
                  </a:lnTo>
                  <a:lnTo>
                    <a:pt x="69033" y="490917"/>
                  </a:lnTo>
                  <a:lnTo>
                    <a:pt x="91419" y="461349"/>
                  </a:lnTo>
                  <a:lnTo>
                    <a:pt x="114354" y="409436"/>
                  </a:lnTo>
                  <a:lnTo>
                    <a:pt x="130150" y="359017"/>
                  </a:lnTo>
                  <a:lnTo>
                    <a:pt x="139813" y="306064"/>
                  </a:lnTo>
                  <a:lnTo>
                    <a:pt x="143196" y="253979"/>
                  </a:lnTo>
                  <a:lnTo>
                    <a:pt x="144198" y="206051"/>
                  </a:lnTo>
                  <a:lnTo>
                    <a:pt x="144495" y="148437"/>
                  </a:lnTo>
                  <a:lnTo>
                    <a:pt x="143414" y="88082"/>
                  </a:lnTo>
                  <a:lnTo>
                    <a:pt x="136204" y="34974"/>
                  </a:lnTo>
                  <a:lnTo>
                    <a:pt x="129961" y="8061"/>
                  </a:lnTo>
                  <a:lnTo>
                    <a:pt x="125489" y="1821"/>
                  </a:lnTo>
                  <a:lnTo>
                    <a:pt x="120168" y="0"/>
                  </a:lnTo>
                  <a:lnTo>
                    <a:pt x="114281" y="1126"/>
                  </a:lnTo>
                  <a:lnTo>
                    <a:pt x="110356" y="8895"/>
                  </a:lnTo>
                  <a:lnTo>
                    <a:pt x="104057" y="71798"/>
                  </a:lnTo>
                  <a:lnTo>
                    <a:pt x="108402" y="135045"/>
                  </a:lnTo>
                  <a:lnTo>
                    <a:pt x="111662" y="192649"/>
                  </a:lnTo>
                  <a:lnTo>
                    <a:pt x="121169" y="255364"/>
                  </a:lnTo>
                  <a:lnTo>
                    <a:pt x="130913" y="309277"/>
                  </a:lnTo>
                  <a:lnTo>
                    <a:pt x="144686" y="367482"/>
                  </a:lnTo>
                  <a:lnTo>
                    <a:pt x="155149" y="4139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516310" y="2032000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14573" y="42691"/>
                  </a:lnTo>
                  <a:lnTo>
                    <a:pt x="52998" y="102216"/>
                  </a:lnTo>
                  <a:lnTo>
                    <a:pt x="65669" y="115619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84725" y="2000414"/>
              <a:ext cx="178985" cy="452726"/>
            </a:xfrm>
            <a:custGeom>
              <a:avLst/>
              <a:gdLst/>
              <a:ahLst/>
              <a:cxnLst/>
              <a:rect l="0" t="0" r="0" b="0"/>
              <a:pathLst>
                <a:path w="178985" h="452726">
                  <a:moveTo>
                    <a:pt x="178984" y="0"/>
                  </a:moveTo>
                  <a:lnTo>
                    <a:pt x="161026" y="53875"/>
                  </a:lnTo>
                  <a:lnTo>
                    <a:pt x="138246" y="116626"/>
                  </a:lnTo>
                  <a:lnTo>
                    <a:pt x="119118" y="173772"/>
                  </a:lnTo>
                  <a:lnTo>
                    <a:pt x="92838" y="230941"/>
                  </a:lnTo>
                  <a:lnTo>
                    <a:pt x="73909" y="284179"/>
                  </a:lnTo>
                  <a:lnTo>
                    <a:pt x="54114" y="337544"/>
                  </a:lnTo>
                  <a:lnTo>
                    <a:pt x="34909" y="394835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37409" y="1979357"/>
              <a:ext cx="115433" cy="231628"/>
            </a:xfrm>
            <a:custGeom>
              <a:avLst/>
              <a:gdLst/>
              <a:ahLst/>
              <a:cxnLst/>
              <a:rect l="0" t="0" r="0" b="0"/>
              <a:pathLst>
                <a:path w="115433" h="231628">
                  <a:moveTo>
                    <a:pt x="105285" y="0"/>
                  </a:moveTo>
                  <a:lnTo>
                    <a:pt x="66767" y="9576"/>
                  </a:lnTo>
                  <a:lnTo>
                    <a:pt x="48781" y="20244"/>
                  </a:lnTo>
                  <a:lnTo>
                    <a:pt x="25502" y="44993"/>
                  </a:lnTo>
                  <a:lnTo>
                    <a:pt x="9376" y="74552"/>
                  </a:lnTo>
                  <a:lnTo>
                    <a:pt x="7287" y="95136"/>
                  </a:lnTo>
                  <a:lnTo>
                    <a:pt x="8367" y="105538"/>
                  </a:lnTo>
                  <a:lnTo>
                    <a:pt x="14937" y="113642"/>
                  </a:lnTo>
                  <a:lnTo>
                    <a:pt x="37834" y="125767"/>
                  </a:lnTo>
                  <a:lnTo>
                    <a:pt x="99406" y="141647"/>
                  </a:lnTo>
                  <a:lnTo>
                    <a:pt x="108385" y="147074"/>
                  </a:lnTo>
                  <a:lnTo>
                    <a:pt x="113201" y="154201"/>
                  </a:lnTo>
                  <a:lnTo>
                    <a:pt x="115432" y="171479"/>
                  </a:lnTo>
                  <a:lnTo>
                    <a:pt x="109405" y="187737"/>
                  </a:lnTo>
                  <a:lnTo>
                    <a:pt x="104522" y="195348"/>
                  </a:lnTo>
                  <a:lnTo>
                    <a:pt x="89738" y="206924"/>
                  </a:lnTo>
                  <a:lnTo>
                    <a:pt x="51651" y="22388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926922" y="1958300"/>
              <a:ext cx="94632" cy="210571"/>
            </a:xfrm>
            <a:custGeom>
              <a:avLst/>
              <a:gdLst/>
              <a:ahLst/>
              <a:cxnLst/>
              <a:rect l="0" t="0" r="0" b="0"/>
              <a:pathLst>
                <a:path w="94632" h="210571">
                  <a:moveTo>
                    <a:pt x="84228" y="0"/>
                  </a:moveTo>
                  <a:lnTo>
                    <a:pt x="60181" y="9575"/>
                  </a:lnTo>
                  <a:lnTo>
                    <a:pt x="24635" y="39404"/>
                  </a:lnTo>
                  <a:lnTo>
                    <a:pt x="9119" y="65488"/>
                  </a:lnTo>
                  <a:lnTo>
                    <a:pt x="7172" y="85258"/>
                  </a:lnTo>
                  <a:lnTo>
                    <a:pt x="8291" y="95443"/>
                  </a:lnTo>
                  <a:lnTo>
                    <a:pt x="18893" y="112999"/>
                  </a:lnTo>
                  <a:lnTo>
                    <a:pt x="26633" y="120956"/>
                  </a:lnTo>
                  <a:lnTo>
                    <a:pt x="47712" y="129798"/>
                  </a:lnTo>
                  <a:lnTo>
                    <a:pt x="70338" y="136067"/>
                  </a:lnTo>
                  <a:lnTo>
                    <a:pt x="88193" y="146652"/>
                  </a:lnTo>
                  <a:lnTo>
                    <a:pt x="92721" y="153920"/>
                  </a:lnTo>
                  <a:lnTo>
                    <a:pt x="94631" y="171354"/>
                  </a:lnTo>
                  <a:lnTo>
                    <a:pt x="88462" y="187681"/>
                  </a:lnTo>
                  <a:lnTo>
                    <a:pt x="83541" y="195311"/>
                  </a:lnTo>
                  <a:lnTo>
                    <a:pt x="74411" y="200397"/>
                  </a:lnTo>
                  <a:lnTo>
                    <a:pt x="27090" y="20856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53264" y="1985231"/>
              <a:ext cx="168914" cy="193649"/>
            </a:xfrm>
            <a:custGeom>
              <a:avLst/>
              <a:gdLst/>
              <a:ahLst/>
              <a:cxnLst/>
              <a:rect l="0" t="0" r="0" b="0"/>
              <a:pathLst>
                <a:path w="168914" h="193649">
                  <a:moveTo>
                    <a:pt x="0" y="109940"/>
                  </a:moveTo>
                  <a:lnTo>
                    <a:pt x="53875" y="91981"/>
                  </a:lnTo>
                  <a:lnTo>
                    <a:pt x="111036" y="74791"/>
                  </a:lnTo>
                  <a:lnTo>
                    <a:pt x="145983" y="64300"/>
                  </a:lnTo>
                  <a:lnTo>
                    <a:pt x="161588" y="51051"/>
                  </a:lnTo>
                  <a:lnTo>
                    <a:pt x="167387" y="42605"/>
                  </a:lnTo>
                  <a:lnTo>
                    <a:pt x="168913" y="33464"/>
                  </a:lnTo>
                  <a:lnTo>
                    <a:pt x="164370" y="13949"/>
                  </a:lnTo>
                  <a:lnTo>
                    <a:pt x="157543" y="7342"/>
                  </a:lnTo>
                  <a:lnTo>
                    <a:pt x="137479" y="0"/>
                  </a:lnTo>
                  <a:lnTo>
                    <a:pt x="105465" y="1456"/>
                  </a:lnTo>
                  <a:lnTo>
                    <a:pt x="87428" y="9472"/>
                  </a:lnTo>
                  <a:lnTo>
                    <a:pt x="71612" y="22004"/>
                  </a:lnTo>
                  <a:lnTo>
                    <a:pt x="50724" y="48790"/>
                  </a:lnTo>
                  <a:lnTo>
                    <a:pt x="40871" y="68724"/>
                  </a:lnTo>
                  <a:lnTo>
                    <a:pt x="34337" y="110856"/>
                  </a:lnTo>
                  <a:lnTo>
                    <a:pt x="43579" y="154795"/>
                  </a:lnTo>
                  <a:lnTo>
                    <a:pt x="57973" y="177058"/>
                  </a:lnTo>
                  <a:lnTo>
                    <a:pt x="66725" y="186271"/>
                  </a:lnTo>
                  <a:lnTo>
                    <a:pt x="76069" y="191243"/>
                  </a:lnTo>
                  <a:lnTo>
                    <a:pt x="95809" y="193648"/>
                  </a:lnTo>
                  <a:lnTo>
                    <a:pt x="116281" y="187697"/>
                  </a:lnTo>
                  <a:lnTo>
                    <a:pt x="147399" y="1731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75338" y="2000414"/>
              <a:ext cx="156953" cy="188952"/>
            </a:xfrm>
            <a:custGeom>
              <a:avLst/>
              <a:gdLst/>
              <a:ahLst/>
              <a:cxnLst/>
              <a:rect l="0" t="0" r="0" b="0"/>
              <a:pathLst>
                <a:path w="156953" h="188952">
                  <a:moveTo>
                    <a:pt x="9553" y="0"/>
                  </a:moveTo>
                  <a:lnTo>
                    <a:pt x="3964" y="58617"/>
                  </a:lnTo>
                  <a:lnTo>
                    <a:pt x="0" y="120027"/>
                  </a:lnTo>
                  <a:lnTo>
                    <a:pt x="1653" y="161775"/>
                  </a:lnTo>
                  <a:lnTo>
                    <a:pt x="10331" y="181475"/>
                  </a:lnTo>
                  <a:lnTo>
                    <a:pt x="18260" y="186494"/>
                  </a:lnTo>
                  <a:lnTo>
                    <a:pt x="39549" y="188951"/>
                  </a:lnTo>
                  <a:lnTo>
                    <a:pt x="61489" y="183024"/>
                  </a:lnTo>
                  <a:lnTo>
                    <a:pt x="90452" y="166533"/>
                  </a:lnTo>
                  <a:lnTo>
                    <a:pt x="113852" y="143710"/>
                  </a:lnTo>
                  <a:lnTo>
                    <a:pt x="127268" y="123532"/>
                  </a:lnTo>
                  <a:lnTo>
                    <a:pt x="149259" y="64419"/>
                  </a:lnTo>
                  <a:lnTo>
                    <a:pt x="155939" y="11718"/>
                  </a:lnTo>
                  <a:lnTo>
                    <a:pt x="1569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93742" y="1979357"/>
              <a:ext cx="170092" cy="242157"/>
            </a:xfrm>
            <a:custGeom>
              <a:avLst/>
              <a:gdLst/>
              <a:ahLst/>
              <a:cxnLst/>
              <a:rect l="0" t="0" r="0" b="0"/>
              <a:pathLst>
                <a:path w="170092" h="242157">
                  <a:moveTo>
                    <a:pt x="128061" y="0"/>
                  </a:moveTo>
                  <a:lnTo>
                    <a:pt x="85369" y="3120"/>
                  </a:lnTo>
                  <a:lnTo>
                    <a:pt x="34398" y="19128"/>
                  </a:lnTo>
                  <a:lnTo>
                    <a:pt x="17803" y="30338"/>
                  </a:lnTo>
                  <a:lnTo>
                    <a:pt x="5748" y="46239"/>
                  </a:lnTo>
                  <a:lnTo>
                    <a:pt x="895" y="55393"/>
                  </a:lnTo>
                  <a:lnTo>
                    <a:pt x="0" y="63835"/>
                  </a:lnTo>
                  <a:lnTo>
                    <a:pt x="5244" y="79454"/>
                  </a:lnTo>
                  <a:lnTo>
                    <a:pt x="18494" y="91075"/>
                  </a:lnTo>
                  <a:lnTo>
                    <a:pt x="68052" y="111819"/>
                  </a:lnTo>
                  <a:lnTo>
                    <a:pt x="123833" y="129366"/>
                  </a:lnTo>
                  <a:lnTo>
                    <a:pt x="163751" y="155015"/>
                  </a:lnTo>
                  <a:lnTo>
                    <a:pt x="168232" y="163005"/>
                  </a:lnTo>
                  <a:lnTo>
                    <a:pt x="170091" y="181241"/>
                  </a:lnTo>
                  <a:lnTo>
                    <a:pt x="163898" y="197925"/>
                  </a:lnTo>
                  <a:lnTo>
                    <a:pt x="158971" y="205649"/>
                  </a:lnTo>
                  <a:lnTo>
                    <a:pt x="144139" y="217352"/>
                  </a:lnTo>
                  <a:lnTo>
                    <a:pt x="106020" y="234397"/>
                  </a:lnTo>
                  <a:lnTo>
                    <a:pt x="54361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05326" y="2958507"/>
            <a:ext cx="1000208" cy="455485"/>
            <a:chOff x="305326" y="2958507"/>
            <a:chExt cx="1000208" cy="455485"/>
          </a:xfrm>
        </p:grpSpPr>
        <p:sp>
          <p:nvSpPr>
            <p:cNvPr id="64" name="Freeform 63"/>
            <p:cNvSpPr/>
            <p:nvPr/>
          </p:nvSpPr>
          <p:spPr>
            <a:xfrm>
              <a:off x="305326" y="2958507"/>
              <a:ext cx="284270" cy="455485"/>
            </a:xfrm>
            <a:custGeom>
              <a:avLst/>
              <a:gdLst/>
              <a:ahLst/>
              <a:cxnLst/>
              <a:rect l="0" t="0" r="0" b="0"/>
              <a:pathLst>
                <a:path w="284270" h="455485">
                  <a:moveTo>
                    <a:pt x="0" y="42114"/>
                  </a:moveTo>
                  <a:lnTo>
                    <a:pt x="14654" y="100731"/>
                  </a:lnTo>
                  <a:lnTo>
                    <a:pt x="34786" y="163567"/>
                  </a:lnTo>
                  <a:lnTo>
                    <a:pt x="54704" y="218053"/>
                  </a:lnTo>
                  <a:lnTo>
                    <a:pt x="73509" y="273340"/>
                  </a:lnTo>
                  <a:lnTo>
                    <a:pt x="93289" y="326954"/>
                  </a:lnTo>
                  <a:lnTo>
                    <a:pt x="107320" y="376726"/>
                  </a:lnTo>
                  <a:lnTo>
                    <a:pt x="129777" y="429135"/>
                  </a:lnTo>
                  <a:lnTo>
                    <a:pt x="138787" y="451599"/>
                  </a:lnTo>
                  <a:lnTo>
                    <a:pt x="143997" y="455484"/>
                  </a:lnTo>
                  <a:lnTo>
                    <a:pt x="149810" y="454565"/>
                  </a:lnTo>
                  <a:lnTo>
                    <a:pt x="156026" y="450442"/>
                  </a:lnTo>
                  <a:lnTo>
                    <a:pt x="166051" y="430264"/>
                  </a:lnTo>
                  <a:lnTo>
                    <a:pt x="182019" y="375239"/>
                  </a:lnTo>
                  <a:lnTo>
                    <a:pt x="196438" y="325376"/>
                  </a:lnTo>
                  <a:lnTo>
                    <a:pt x="207033" y="278382"/>
                  </a:lnTo>
                  <a:lnTo>
                    <a:pt x="218750" y="227413"/>
                  </a:lnTo>
                  <a:lnTo>
                    <a:pt x="239959" y="164028"/>
                  </a:lnTo>
                  <a:lnTo>
                    <a:pt x="255759" y="105840"/>
                  </a:lnTo>
                  <a:lnTo>
                    <a:pt x="273684" y="43574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86248" y="3187700"/>
              <a:ext cx="128477" cy="188513"/>
            </a:xfrm>
            <a:custGeom>
              <a:avLst/>
              <a:gdLst/>
              <a:ahLst/>
              <a:cxnLst/>
              <a:rect l="0" t="0" r="0" b="0"/>
              <a:pathLst>
                <a:path w="128477" h="188513">
                  <a:moveTo>
                    <a:pt x="24404" y="97191"/>
                  </a:moveTo>
                  <a:lnTo>
                    <a:pt x="42385" y="81550"/>
                  </a:lnTo>
                  <a:lnTo>
                    <a:pt x="98758" y="57584"/>
                  </a:lnTo>
                  <a:lnTo>
                    <a:pt x="119452" y="46053"/>
                  </a:lnTo>
                  <a:lnTo>
                    <a:pt x="125204" y="38532"/>
                  </a:lnTo>
                  <a:lnTo>
                    <a:pt x="127869" y="30009"/>
                  </a:lnTo>
                  <a:lnTo>
                    <a:pt x="128476" y="20818"/>
                  </a:lnTo>
                  <a:lnTo>
                    <a:pt x="125371" y="13520"/>
                  </a:lnTo>
                  <a:lnTo>
                    <a:pt x="112562" y="2292"/>
                  </a:lnTo>
                  <a:lnTo>
                    <a:pt x="104233" y="0"/>
                  </a:lnTo>
                  <a:lnTo>
                    <a:pt x="85620" y="573"/>
                  </a:lnTo>
                  <a:lnTo>
                    <a:pt x="68769" y="7846"/>
                  </a:lnTo>
                  <a:lnTo>
                    <a:pt x="38887" y="31579"/>
                  </a:lnTo>
                  <a:lnTo>
                    <a:pt x="11624" y="67203"/>
                  </a:lnTo>
                  <a:lnTo>
                    <a:pt x="1957" y="87372"/>
                  </a:lnTo>
                  <a:lnTo>
                    <a:pt x="0" y="111154"/>
                  </a:lnTo>
                  <a:lnTo>
                    <a:pt x="4199" y="136152"/>
                  </a:lnTo>
                  <a:lnTo>
                    <a:pt x="13865" y="158960"/>
                  </a:lnTo>
                  <a:lnTo>
                    <a:pt x="29079" y="174557"/>
                  </a:lnTo>
                  <a:lnTo>
                    <a:pt x="38049" y="180354"/>
                  </a:lnTo>
                  <a:lnTo>
                    <a:pt x="73031" y="188512"/>
                  </a:lnTo>
                  <a:lnTo>
                    <a:pt x="119161" y="1814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79108" y="3190134"/>
              <a:ext cx="157929" cy="167761"/>
            </a:xfrm>
            <a:custGeom>
              <a:avLst/>
              <a:gdLst/>
              <a:ahLst/>
              <a:cxnLst/>
              <a:rect l="0" t="0" r="0" b="0"/>
              <a:pathLst>
                <a:path w="157929" h="167761">
                  <a:moveTo>
                    <a:pt x="0" y="105285"/>
                  </a:moveTo>
                  <a:lnTo>
                    <a:pt x="5590" y="163902"/>
                  </a:lnTo>
                  <a:lnTo>
                    <a:pt x="7236" y="167760"/>
                  </a:lnTo>
                  <a:lnTo>
                    <a:pt x="8334" y="165653"/>
                  </a:lnTo>
                  <a:lnTo>
                    <a:pt x="13456" y="106310"/>
                  </a:lnTo>
                  <a:lnTo>
                    <a:pt x="20018" y="85854"/>
                  </a:lnTo>
                  <a:lnTo>
                    <a:pt x="49921" y="46300"/>
                  </a:lnTo>
                  <a:lnTo>
                    <a:pt x="104118" y="18951"/>
                  </a:lnTo>
                  <a:lnTo>
                    <a:pt x="133405" y="5616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010735" y="3032207"/>
              <a:ext cx="150468" cy="311270"/>
            </a:xfrm>
            <a:custGeom>
              <a:avLst/>
              <a:gdLst/>
              <a:ahLst/>
              <a:cxnLst/>
              <a:rect l="0" t="0" r="0" b="0"/>
              <a:pathLst>
                <a:path w="150468" h="311270">
                  <a:moveTo>
                    <a:pt x="0" y="0"/>
                  </a:moveTo>
                  <a:lnTo>
                    <a:pt x="0" y="58617"/>
                  </a:lnTo>
                  <a:lnTo>
                    <a:pt x="8406" y="112791"/>
                  </a:lnTo>
                  <a:lnTo>
                    <a:pt x="18212" y="168552"/>
                  </a:lnTo>
                  <a:lnTo>
                    <a:pt x="20495" y="230216"/>
                  </a:lnTo>
                  <a:lnTo>
                    <a:pt x="20946" y="280958"/>
                  </a:lnTo>
                  <a:lnTo>
                    <a:pt x="24155" y="258745"/>
                  </a:lnTo>
                  <a:lnTo>
                    <a:pt x="30623" y="241340"/>
                  </a:lnTo>
                  <a:lnTo>
                    <a:pt x="41296" y="225805"/>
                  </a:lnTo>
                  <a:lnTo>
                    <a:pt x="71638" y="203906"/>
                  </a:lnTo>
                  <a:lnTo>
                    <a:pt x="93840" y="199029"/>
                  </a:lnTo>
                  <a:lnTo>
                    <a:pt x="104674" y="199367"/>
                  </a:lnTo>
                  <a:lnTo>
                    <a:pt x="122951" y="205980"/>
                  </a:lnTo>
                  <a:lnTo>
                    <a:pt x="131101" y="211020"/>
                  </a:lnTo>
                  <a:lnTo>
                    <a:pt x="143275" y="225977"/>
                  </a:lnTo>
                  <a:lnTo>
                    <a:pt x="148159" y="234880"/>
                  </a:lnTo>
                  <a:lnTo>
                    <a:pt x="150467" y="257249"/>
                  </a:lnTo>
                  <a:lnTo>
                    <a:pt x="149444" y="269765"/>
                  </a:lnTo>
                  <a:lnTo>
                    <a:pt x="138949" y="289911"/>
                  </a:lnTo>
                  <a:lnTo>
                    <a:pt x="131238" y="298559"/>
                  </a:lnTo>
                  <a:lnTo>
                    <a:pt x="110191" y="308168"/>
                  </a:lnTo>
                  <a:lnTo>
                    <a:pt x="86408" y="311269"/>
                  </a:lnTo>
                  <a:lnTo>
                    <a:pt x="54459" y="306437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295005" y="3148020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295005" y="328489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526632" y="3029209"/>
            <a:ext cx="873866" cy="592595"/>
            <a:chOff x="1526632" y="3029209"/>
            <a:chExt cx="873866" cy="592595"/>
          </a:xfrm>
        </p:grpSpPr>
        <p:sp>
          <p:nvSpPr>
            <p:cNvPr id="71" name="Freeform 70"/>
            <p:cNvSpPr/>
            <p:nvPr/>
          </p:nvSpPr>
          <p:spPr>
            <a:xfrm>
              <a:off x="1526632" y="3057558"/>
              <a:ext cx="239691" cy="564246"/>
            </a:xfrm>
            <a:custGeom>
              <a:avLst/>
              <a:gdLst/>
              <a:ahLst/>
              <a:cxnLst/>
              <a:rect l="0" t="0" r="0" b="0"/>
              <a:pathLst>
                <a:path w="239691" h="564246">
                  <a:moveTo>
                    <a:pt x="189513" y="100991"/>
                  </a:moveTo>
                  <a:lnTo>
                    <a:pt x="170385" y="48286"/>
                  </a:lnTo>
                  <a:lnTo>
                    <a:pt x="139709" y="10198"/>
                  </a:lnTo>
                  <a:lnTo>
                    <a:pt x="119805" y="2147"/>
                  </a:lnTo>
                  <a:lnTo>
                    <a:pt x="107946" y="0"/>
                  </a:lnTo>
                  <a:lnTo>
                    <a:pt x="85410" y="3854"/>
                  </a:lnTo>
                  <a:lnTo>
                    <a:pt x="64866" y="14535"/>
                  </a:lnTo>
                  <a:lnTo>
                    <a:pt x="47937" y="30980"/>
                  </a:lnTo>
                  <a:lnTo>
                    <a:pt x="30841" y="65559"/>
                  </a:lnTo>
                  <a:lnTo>
                    <a:pt x="23956" y="111029"/>
                  </a:lnTo>
                  <a:lnTo>
                    <a:pt x="27505" y="150369"/>
                  </a:lnTo>
                  <a:lnTo>
                    <a:pt x="41555" y="184252"/>
                  </a:lnTo>
                  <a:lnTo>
                    <a:pt x="60535" y="210929"/>
                  </a:lnTo>
                  <a:lnTo>
                    <a:pt x="80327" y="220042"/>
                  </a:lnTo>
                  <a:lnTo>
                    <a:pt x="92156" y="222472"/>
                  </a:lnTo>
                  <a:lnTo>
                    <a:pt x="114657" y="218934"/>
                  </a:lnTo>
                  <a:lnTo>
                    <a:pt x="143937" y="203787"/>
                  </a:lnTo>
                  <a:lnTo>
                    <a:pt x="167430" y="181362"/>
                  </a:lnTo>
                  <a:lnTo>
                    <a:pt x="186089" y="152491"/>
                  </a:lnTo>
                  <a:lnTo>
                    <a:pt x="190740" y="142343"/>
                  </a:lnTo>
                  <a:lnTo>
                    <a:pt x="193840" y="141427"/>
                  </a:lnTo>
                  <a:lnTo>
                    <a:pt x="195907" y="146665"/>
                  </a:lnTo>
                  <a:lnTo>
                    <a:pt x="207902" y="203452"/>
                  </a:lnTo>
                  <a:lnTo>
                    <a:pt x="221264" y="254071"/>
                  </a:lnTo>
                  <a:lnTo>
                    <a:pt x="228556" y="302715"/>
                  </a:lnTo>
                  <a:lnTo>
                    <a:pt x="233836" y="354174"/>
                  </a:lnTo>
                  <a:lnTo>
                    <a:pt x="239690" y="403345"/>
                  </a:lnTo>
                  <a:lnTo>
                    <a:pt x="238305" y="444431"/>
                  </a:lnTo>
                  <a:lnTo>
                    <a:pt x="232255" y="466541"/>
                  </a:lnTo>
                  <a:lnTo>
                    <a:pt x="221768" y="484166"/>
                  </a:lnTo>
                  <a:lnTo>
                    <a:pt x="197120" y="507243"/>
                  </a:lnTo>
                  <a:lnTo>
                    <a:pt x="162001" y="523309"/>
                  </a:lnTo>
                  <a:lnTo>
                    <a:pt x="100977" y="540387"/>
                  </a:lnTo>
                  <a:lnTo>
                    <a:pt x="42649" y="558839"/>
                  </a:lnTo>
                  <a:lnTo>
                    <a:pt x="0" y="5642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791654" y="3105695"/>
              <a:ext cx="187704" cy="189692"/>
            </a:xfrm>
            <a:custGeom>
              <a:avLst/>
              <a:gdLst/>
              <a:ahLst/>
              <a:cxnLst/>
              <a:rect l="0" t="0" r="0" b="0"/>
              <a:pathLst>
                <a:path w="187704" h="189692">
                  <a:moveTo>
                    <a:pt x="103475" y="105496"/>
                  </a:moveTo>
                  <a:lnTo>
                    <a:pt x="109064" y="88729"/>
                  </a:lnTo>
                  <a:lnTo>
                    <a:pt x="108689" y="71138"/>
                  </a:lnTo>
                  <a:lnTo>
                    <a:pt x="98916" y="31249"/>
                  </a:lnTo>
                  <a:lnTo>
                    <a:pt x="83537" y="5638"/>
                  </a:lnTo>
                  <a:lnTo>
                    <a:pt x="76145" y="1490"/>
                  </a:lnTo>
                  <a:lnTo>
                    <a:pt x="58573" y="0"/>
                  </a:lnTo>
                  <a:lnTo>
                    <a:pt x="28949" y="11327"/>
                  </a:lnTo>
                  <a:lnTo>
                    <a:pt x="14591" y="26208"/>
                  </a:lnTo>
                  <a:lnTo>
                    <a:pt x="9124" y="35090"/>
                  </a:lnTo>
                  <a:lnTo>
                    <a:pt x="1430" y="75536"/>
                  </a:lnTo>
                  <a:lnTo>
                    <a:pt x="0" y="132030"/>
                  </a:lnTo>
                  <a:lnTo>
                    <a:pt x="4064" y="155894"/>
                  </a:lnTo>
                  <a:lnTo>
                    <a:pt x="18518" y="183470"/>
                  </a:lnTo>
                  <a:lnTo>
                    <a:pt x="25780" y="187894"/>
                  </a:lnTo>
                  <a:lnTo>
                    <a:pt x="43208" y="189691"/>
                  </a:lnTo>
                  <a:lnTo>
                    <a:pt x="59532" y="183470"/>
                  </a:lnTo>
                  <a:lnTo>
                    <a:pt x="67161" y="178536"/>
                  </a:lnTo>
                  <a:lnTo>
                    <a:pt x="89076" y="149235"/>
                  </a:lnTo>
                  <a:lnTo>
                    <a:pt x="107866" y="90176"/>
                  </a:lnTo>
                  <a:lnTo>
                    <a:pt x="112185" y="55854"/>
                  </a:lnTo>
                  <a:lnTo>
                    <a:pt x="112791" y="57193"/>
                  </a:lnTo>
                  <a:lnTo>
                    <a:pt x="113195" y="62766"/>
                  </a:lnTo>
                  <a:lnTo>
                    <a:pt x="137652" y="116895"/>
                  </a:lnTo>
                  <a:lnTo>
                    <a:pt x="151420" y="131229"/>
                  </a:lnTo>
                  <a:lnTo>
                    <a:pt x="172663" y="142757"/>
                  </a:lnTo>
                  <a:lnTo>
                    <a:pt x="187703" y="147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979357" y="3074321"/>
              <a:ext cx="141430" cy="191863"/>
            </a:xfrm>
            <a:custGeom>
              <a:avLst/>
              <a:gdLst/>
              <a:ahLst/>
              <a:cxnLst/>
              <a:rect l="0" t="0" r="0" b="0"/>
              <a:pathLst>
                <a:path w="141430" h="191863">
                  <a:moveTo>
                    <a:pt x="0" y="21057"/>
                  </a:moveTo>
                  <a:lnTo>
                    <a:pt x="17958" y="74932"/>
                  </a:lnTo>
                  <a:lnTo>
                    <a:pt x="47046" y="136978"/>
                  </a:lnTo>
                  <a:lnTo>
                    <a:pt x="80906" y="189527"/>
                  </a:lnTo>
                  <a:lnTo>
                    <a:pt x="87862" y="191862"/>
                  </a:lnTo>
                  <a:lnTo>
                    <a:pt x="94840" y="188739"/>
                  </a:lnTo>
                  <a:lnTo>
                    <a:pt x="101831" y="181978"/>
                  </a:lnTo>
                  <a:lnTo>
                    <a:pt x="117260" y="150106"/>
                  </a:lnTo>
                  <a:lnTo>
                    <a:pt x="132953" y="97414"/>
                  </a:lnTo>
                  <a:lnTo>
                    <a:pt x="141429" y="5706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189927" y="3029209"/>
              <a:ext cx="210571" cy="199633"/>
            </a:xfrm>
            <a:custGeom>
              <a:avLst/>
              <a:gdLst/>
              <a:ahLst/>
              <a:cxnLst/>
              <a:rect l="0" t="0" r="0" b="0"/>
              <a:pathLst>
                <a:path w="210571" h="199633">
                  <a:moveTo>
                    <a:pt x="0" y="66169"/>
                  </a:moveTo>
                  <a:lnTo>
                    <a:pt x="34898" y="95477"/>
                  </a:lnTo>
                  <a:lnTo>
                    <a:pt x="57234" y="102592"/>
                  </a:lnTo>
                  <a:lnTo>
                    <a:pt x="69742" y="104489"/>
                  </a:lnTo>
                  <a:lnTo>
                    <a:pt x="92997" y="100358"/>
                  </a:lnTo>
                  <a:lnTo>
                    <a:pt x="122701" y="84878"/>
                  </a:lnTo>
                  <a:lnTo>
                    <a:pt x="130934" y="78641"/>
                  </a:lnTo>
                  <a:lnTo>
                    <a:pt x="140081" y="59234"/>
                  </a:lnTo>
                  <a:lnTo>
                    <a:pt x="142520" y="47508"/>
                  </a:lnTo>
                  <a:lnTo>
                    <a:pt x="141807" y="37350"/>
                  </a:lnTo>
                  <a:lnTo>
                    <a:pt x="134775" y="19826"/>
                  </a:lnTo>
                  <a:lnTo>
                    <a:pt x="120731" y="7357"/>
                  </a:lnTo>
                  <a:lnTo>
                    <a:pt x="112073" y="2395"/>
                  </a:lnTo>
                  <a:lnTo>
                    <a:pt x="93094" y="0"/>
                  </a:lnTo>
                  <a:lnTo>
                    <a:pt x="72961" y="4005"/>
                  </a:lnTo>
                  <a:lnTo>
                    <a:pt x="43065" y="19414"/>
                  </a:lnTo>
                  <a:lnTo>
                    <a:pt x="26549" y="32131"/>
                  </a:lnTo>
                  <a:lnTo>
                    <a:pt x="14529" y="51821"/>
                  </a:lnTo>
                  <a:lnTo>
                    <a:pt x="6457" y="76170"/>
                  </a:lnTo>
                  <a:lnTo>
                    <a:pt x="3083" y="115016"/>
                  </a:lnTo>
                  <a:lnTo>
                    <a:pt x="10142" y="149272"/>
                  </a:lnTo>
                  <a:lnTo>
                    <a:pt x="20495" y="170954"/>
                  </a:lnTo>
                  <a:lnTo>
                    <a:pt x="36015" y="186049"/>
                  </a:lnTo>
                  <a:lnTo>
                    <a:pt x="55781" y="195488"/>
                  </a:lnTo>
                  <a:lnTo>
                    <a:pt x="92047" y="199632"/>
                  </a:lnTo>
                  <a:lnTo>
                    <a:pt x="147042" y="188090"/>
                  </a:lnTo>
                  <a:lnTo>
                    <a:pt x="193755" y="174453"/>
                  </a:lnTo>
                  <a:lnTo>
                    <a:pt x="210570" y="171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411083" y="4099528"/>
            <a:ext cx="1073436" cy="396141"/>
            <a:chOff x="411083" y="4099528"/>
            <a:chExt cx="1073436" cy="396141"/>
          </a:xfrm>
        </p:grpSpPr>
        <p:sp>
          <p:nvSpPr>
            <p:cNvPr id="76" name="Freeform 75"/>
            <p:cNvSpPr/>
            <p:nvPr/>
          </p:nvSpPr>
          <p:spPr>
            <a:xfrm>
              <a:off x="411083" y="4099528"/>
              <a:ext cx="237632" cy="396141"/>
            </a:xfrm>
            <a:custGeom>
              <a:avLst/>
              <a:gdLst/>
              <a:ahLst/>
              <a:cxnLst/>
              <a:rect l="0" t="0" r="0" b="0"/>
              <a:pathLst>
                <a:path w="237632" h="396141">
                  <a:moveTo>
                    <a:pt x="31113" y="396140"/>
                  </a:moveTo>
                  <a:lnTo>
                    <a:pt x="22780" y="358662"/>
                  </a:lnTo>
                  <a:lnTo>
                    <a:pt x="21019" y="307239"/>
                  </a:lnTo>
                  <a:lnTo>
                    <a:pt x="19501" y="250851"/>
                  </a:lnTo>
                  <a:lnTo>
                    <a:pt x="13375" y="201663"/>
                  </a:lnTo>
                  <a:lnTo>
                    <a:pt x="9870" y="151214"/>
                  </a:lnTo>
                  <a:lnTo>
                    <a:pt x="1917" y="91653"/>
                  </a:lnTo>
                  <a:lnTo>
                    <a:pt x="0" y="34827"/>
                  </a:lnTo>
                  <a:lnTo>
                    <a:pt x="3352" y="24244"/>
                  </a:lnTo>
                  <a:lnTo>
                    <a:pt x="9096" y="16018"/>
                  </a:lnTo>
                  <a:lnTo>
                    <a:pt x="16435" y="9364"/>
                  </a:lnTo>
                  <a:lnTo>
                    <a:pt x="37068" y="1972"/>
                  </a:lnTo>
                  <a:lnTo>
                    <a:pt x="49121" y="0"/>
                  </a:lnTo>
                  <a:lnTo>
                    <a:pt x="74992" y="4049"/>
                  </a:lnTo>
                  <a:lnTo>
                    <a:pt x="124139" y="25712"/>
                  </a:lnTo>
                  <a:lnTo>
                    <a:pt x="159236" y="53691"/>
                  </a:lnTo>
                  <a:lnTo>
                    <a:pt x="202927" y="112309"/>
                  </a:lnTo>
                  <a:lnTo>
                    <a:pt x="228005" y="157191"/>
                  </a:lnTo>
                  <a:lnTo>
                    <a:pt x="237631" y="200168"/>
                  </a:lnTo>
                  <a:lnTo>
                    <a:pt x="237363" y="249947"/>
                  </a:lnTo>
                  <a:lnTo>
                    <a:pt x="226792" y="307991"/>
                  </a:lnTo>
                  <a:lnTo>
                    <a:pt x="214008" y="328107"/>
                  </a:lnTo>
                  <a:lnTo>
                    <a:pt x="155605" y="381818"/>
                  </a:lnTo>
                  <a:lnTo>
                    <a:pt x="132456" y="389775"/>
                  </a:lnTo>
                  <a:lnTo>
                    <a:pt x="70369" y="395302"/>
                  </a:lnTo>
                  <a:lnTo>
                    <a:pt x="52170" y="396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36994" y="4432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34028" y="4132110"/>
              <a:ext cx="279307" cy="360653"/>
            </a:xfrm>
            <a:custGeom>
              <a:avLst/>
              <a:gdLst/>
              <a:ahLst/>
              <a:cxnLst/>
              <a:rect l="0" t="0" r="0" b="0"/>
              <a:pathLst>
                <a:path w="279307" h="360653">
                  <a:moveTo>
                    <a:pt x="155650" y="5589"/>
                  </a:moveTo>
                  <a:lnTo>
                    <a:pt x="138883" y="0"/>
                  </a:lnTo>
                  <a:lnTo>
                    <a:pt x="121292" y="376"/>
                  </a:lnTo>
                  <a:lnTo>
                    <a:pt x="101775" y="5612"/>
                  </a:lnTo>
                  <a:lnTo>
                    <a:pt x="81403" y="15738"/>
                  </a:lnTo>
                  <a:lnTo>
                    <a:pt x="55792" y="40182"/>
                  </a:lnTo>
                  <a:lnTo>
                    <a:pt x="27347" y="81052"/>
                  </a:lnTo>
                  <a:lnTo>
                    <a:pt x="9250" y="132973"/>
                  </a:lnTo>
                  <a:lnTo>
                    <a:pt x="0" y="188289"/>
                  </a:lnTo>
                  <a:lnTo>
                    <a:pt x="6578" y="250341"/>
                  </a:lnTo>
                  <a:lnTo>
                    <a:pt x="22262" y="298821"/>
                  </a:lnTo>
                  <a:lnTo>
                    <a:pt x="47544" y="336602"/>
                  </a:lnTo>
                  <a:lnTo>
                    <a:pt x="73706" y="353752"/>
                  </a:lnTo>
                  <a:lnTo>
                    <a:pt x="109274" y="360652"/>
                  </a:lnTo>
                  <a:lnTo>
                    <a:pt x="143859" y="357108"/>
                  </a:lnTo>
                  <a:lnTo>
                    <a:pt x="162498" y="348603"/>
                  </a:lnTo>
                  <a:lnTo>
                    <a:pt x="216303" y="307407"/>
                  </a:lnTo>
                  <a:lnTo>
                    <a:pt x="257595" y="255770"/>
                  </a:lnTo>
                  <a:lnTo>
                    <a:pt x="274313" y="210076"/>
                  </a:lnTo>
                  <a:lnTo>
                    <a:pt x="279306" y="154819"/>
                  </a:lnTo>
                  <a:lnTo>
                    <a:pt x="270240" y="95031"/>
                  </a:lnTo>
                  <a:lnTo>
                    <a:pt x="262731" y="72248"/>
                  </a:lnTo>
                  <a:lnTo>
                    <a:pt x="251595" y="54322"/>
                  </a:lnTo>
                  <a:lnTo>
                    <a:pt x="235727" y="41676"/>
                  </a:lnTo>
                  <a:lnTo>
                    <a:pt x="196944" y="24026"/>
                  </a:lnTo>
                  <a:lnTo>
                    <a:pt x="134593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210777" y="441144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452932" y="417981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473989" y="430615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1702419" y="3890768"/>
            <a:ext cx="1182694" cy="517745"/>
            <a:chOff x="1702419" y="3890768"/>
            <a:chExt cx="1182694" cy="517745"/>
          </a:xfrm>
        </p:grpSpPr>
        <p:sp>
          <p:nvSpPr>
            <p:cNvPr id="83" name="Freeform 82"/>
            <p:cNvSpPr/>
            <p:nvPr/>
          </p:nvSpPr>
          <p:spPr>
            <a:xfrm>
              <a:off x="1702419" y="4132110"/>
              <a:ext cx="212541" cy="276403"/>
            </a:xfrm>
            <a:custGeom>
              <a:avLst/>
              <a:gdLst/>
              <a:ahLst/>
              <a:cxnLst/>
              <a:rect l="0" t="0" r="0" b="0"/>
              <a:pathLst>
                <a:path w="212541" h="276403">
                  <a:moveTo>
                    <a:pt x="108482" y="5589"/>
                  </a:moveTo>
                  <a:lnTo>
                    <a:pt x="91715" y="0"/>
                  </a:lnTo>
                  <a:lnTo>
                    <a:pt x="84436" y="693"/>
                  </a:lnTo>
                  <a:lnTo>
                    <a:pt x="43300" y="24802"/>
                  </a:lnTo>
                  <a:lnTo>
                    <a:pt x="29599" y="41035"/>
                  </a:lnTo>
                  <a:lnTo>
                    <a:pt x="3666" y="100684"/>
                  </a:lnTo>
                  <a:lnTo>
                    <a:pt x="0" y="111100"/>
                  </a:lnTo>
                  <a:lnTo>
                    <a:pt x="430" y="148116"/>
                  </a:lnTo>
                  <a:lnTo>
                    <a:pt x="12226" y="201375"/>
                  </a:lnTo>
                  <a:lnTo>
                    <a:pt x="35873" y="243785"/>
                  </a:lnTo>
                  <a:lnTo>
                    <a:pt x="50475" y="258853"/>
                  </a:lnTo>
                  <a:lnTo>
                    <a:pt x="68663" y="269449"/>
                  </a:lnTo>
                  <a:lnTo>
                    <a:pt x="104223" y="276402"/>
                  </a:lnTo>
                  <a:lnTo>
                    <a:pt x="138806" y="272873"/>
                  </a:lnTo>
                  <a:lnTo>
                    <a:pt x="157444" y="264372"/>
                  </a:lnTo>
                  <a:lnTo>
                    <a:pt x="173527" y="251625"/>
                  </a:lnTo>
                  <a:lnTo>
                    <a:pt x="194565" y="224718"/>
                  </a:lnTo>
                  <a:lnTo>
                    <a:pt x="207558" y="193349"/>
                  </a:lnTo>
                  <a:lnTo>
                    <a:pt x="212540" y="141420"/>
                  </a:lnTo>
                  <a:lnTo>
                    <a:pt x="210284" y="103157"/>
                  </a:lnTo>
                  <a:lnTo>
                    <a:pt x="204030" y="81708"/>
                  </a:lnTo>
                  <a:lnTo>
                    <a:pt x="180952" y="48874"/>
                  </a:lnTo>
                  <a:lnTo>
                    <a:pt x="148273" y="19859"/>
                  </a:lnTo>
                  <a:lnTo>
                    <a:pt x="139689" y="16272"/>
                  </a:lnTo>
                  <a:lnTo>
                    <a:pt x="108482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979357" y="4148228"/>
              <a:ext cx="136871" cy="213018"/>
            </a:xfrm>
            <a:custGeom>
              <a:avLst/>
              <a:gdLst/>
              <a:ahLst/>
              <a:cxnLst/>
              <a:rect l="0" t="0" r="0" b="0"/>
              <a:pathLst>
                <a:path w="136871" h="213018">
                  <a:moveTo>
                    <a:pt x="0" y="105285"/>
                  </a:moveTo>
                  <a:lnTo>
                    <a:pt x="17958" y="159160"/>
                  </a:lnTo>
                  <a:lnTo>
                    <a:pt x="36301" y="213017"/>
                  </a:lnTo>
                  <a:lnTo>
                    <a:pt x="23748" y="152505"/>
                  </a:lnTo>
                  <a:lnTo>
                    <a:pt x="12501" y="89839"/>
                  </a:lnTo>
                  <a:lnTo>
                    <a:pt x="17644" y="65665"/>
                  </a:lnTo>
                  <a:lnTo>
                    <a:pt x="22291" y="54305"/>
                  </a:lnTo>
                  <a:lnTo>
                    <a:pt x="36813" y="38563"/>
                  </a:lnTo>
                  <a:lnTo>
                    <a:pt x="84916" y="1495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71806" y="3890768"/>
              <a:ext cx="376091" cy="500189"/>
            </a:xfrm>
            <a:custGeom>
              <a:avLst/>
              <a:gdLst/>
              <a:ahLst/>
              <a:cxnLst/>
              <a:rect l="0" t="0" r="0" b="0"/>
              <a:pathLst>
                <a:path w="376091" h="500189">
                  <a:moveTo>
                    <a:pt x="112877" y="352216"/>
                  </a:moveTo>
                  <a:lnTo>
                    <a:pt x="93749" y="299511"/>
                  </a:lnTo>
                  <a:lnTo>
                    <a:pt x="82539" y="283558"/>
                  </a:lnTo>
                  <a:lnTo>
                    <a:pt x="73935" y="279538"/>
                  </a:lnTo>
                  <a:lnTo>
                    <a:pt x="51896" y="278191"/>
                  </a:lnTo>
                  <a:lnTo>
                    <a:pt x="41807" y="281809"/>
                  </a:lnTo>
                  <a:lnTo>
                    <a:pt x="24359" y="295188"/>
                  </a:lnTo>
                  <a:lnTo>
                    <a:pt x="6971" y="328040"/>
                  </a:lnTo>
                  <a:lnTo>
                    <a:pt x="0" y="372999"/>
                  </a:lnTo>
                  <a:lnTo>
                    <a:pt x="3523" y="412186"/>
                  </a:lnTo>
                  <a:lnTo>
                    <a:pt x="17565" y="446024"/>
                  </a:lnTo>
                  <a:lnTo>
                    <a:pt x="56985" y="495406"/>
                  </a:lnTo>
                  <a:lnTo>
                    <a:pt x="65087" y="499149"/>
                  </a:lnTo>
                  <a:lnTo>
                    <a:pt x="83449" y="500188"/>
                  </a:lnTo>
                  <a:lnTo>
                    <a:pt x="92088" y="496487"/>
                  </a:lnTo>
                  <a:lnTo>
                    <a:pt x="107927" y="483017"/>
                  </a:lnTo>
                  <a:lnTo>
                    <a:pt x="124409" y="455703"/>
                  </a:lnTo>
                  <a:lnTo>
                    <a:pt x="139288" y="404287"/>
                  </a:lnTo>
                  <a:lnTo>
                    <a:pt x="142930" y="348927"/>
                  </a:lnTo>
                  <a:lnTo>
                    <a:pt x="144009" y="288071"/>
                  </a:lnTo>
                  <a:lnTo>
                    <a:pt x="143159" y="225585"/>
                  </a:lnTo>
                  <a:lnTo>
                    <a:pt x="136018" y="163788"/>
                  </a:lnTo>
                  <a:lnTo>
                    <a:pt x="126493" y="107912"/>
                  </a:lnTo>
                  <a:lnTo>
                    <a:pt x="116262" y="56652"/>
                  </a:lnTo>
                  <a:lnTo>
                    <a:pt x="104652" y="19366"/>
                  </a:lnTo>
                  <a:lnTo>
                    <a:pt x="93234" y="1122"/>
                  </a:lnTo>
                  <a:lnTo>
                    <a:pt x="90423" y="0"/>
                  </a:lnTo>
                  <a:lnTo>
                    <a:pt x="89719" y="3932"/>
                  </a:lnTo>
                  <a:lnTo>
                    <a:pt x="91544" y="57740"/>
                  </a:lnTo>
                  <a:lnTo>
                    <a:pt x="91738" y="106387"/>
                  </a:lnTo>
                  <a:lnTo>
                    <a:pt x="91796" y="162395"/>
                  </a:lnTo>
                  <a:lnTo>
                    <a:pt x="94935" y="221307"/>
                  </a:lnTo>
                  <a:lnTo>
                    <a:pt x="109778" y="277915"/>
                  </a:lnTo>
                  <a:lnTo>
                    <a:pt x="123487" y="329870"/>
                  </a:lnTo>
                  <a:lnTo>
                    <a:pt x="133959" y="383420"/>
                  </a:lnTo>
                  <a:lnTo>
                    <a:pt x="147977" y="442738"/>
                  </a:lnTo>
                  <a:lnTo>
                    <a:pt x="152655" y="448829"/>
                  </a:lnTo>
                  <a:lnTo>
                    <a:pt x="158113" y="450549"/>
                  </a:lnTo>
                  <a:lnTo>
                    <a:pt x="164092" y="449357"/>
                  </a:lnTo>
                  <a:lnTo>
                    <a:pt x="169247" y="445053"/>
                  </a:lnTo>
                  <a:lnTo>
                    <a:pt x="195242" y="408809"/>
                  </a:lnTo>
                  <a:lnTo>
                    <a:pt x="220730" y="393031"/>
                  </a:lnTo>
                  <a:lnTo>
                    <a:pt x="268024" y="370445"/>
                  </a:lnTo>
                  <a:lnTo>
                    <a:pt x="298331" y="344638"/>
                  </a:lnTo>
                  <a:lnTo>
                    <a:pt x="314186" y="318385"/>
                  </a:lnTo>
                  <a:lnTo>
                    <a:pt x="316212" y="295456"/>
                  </a:lnTo>
                  <a:lnTo>
                    <a:pt x="312043" y="272007"/>
                  </a:lnTo>
                  <a:lnTo>
                    <a:pt x="302391" y="253787"/>
                  </a:lnTo>
                  <a:lnTo>
                    <a:pt x="287183" y="241009"/>
                  </a:lnTo>
                  <a:lnTo>
                    <a:pt x="278214" y="235964"/>
                  </a:lnTo>
                  <a:lnTo>
                    <a:pt x="268725" y="234941"/>
                  </a:lnTo>
                  <a:lnTo>
                    <a:pt x="248824" y="240043"/>
                  </a:lnTo>
                  <a:lnTo>
                    <a:pt x="231400" y="253228"/>
                  </a:lnTo>
                  <a:lnTo>
                    <a:pt x="217027" y="271956"/>
                  </a:lnTo>
                  <a:lnTo>
                    <a:pt x="194371" y="330064"/>
                  </a:lnTo>
                  <a:lnTo>
                    <a:pt x="188886" y="368010"/>
                  </a:lnTo>
                  <a:lnTo>
                    <a:pt x="193842" y="391991"/>
                  </a:lnTo>
                  <a:lnTo>
                    <a:pt x="216088" y="435982"/>
                  </a:lnTo>
                  <a:lnTo>
                    <a:pt x="241724" y="462303"/>
                  </a:lnTo>
                  <a:lnTo>
                    <a:pt x="264509" y="471334"/>
                  </a:lnTo>
                  <a:lnTo>
                    <a:pt x="317265" y="477131"/>
                  </a:lnTo>
                  <a:lnTo>
                    <a:pt x="338637" y="471685"/>
                  </a:lnTo>
                  <a:lnTo>
                    <a:pt x="376090" y="4575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540192" y="4085057"/>
              <a:ext cx="123518" cy="254961"/>
            </a:xfrm>
            <a:custGeom>
              <a:avLst/>
              <a:gdLst/>
              <a:ahLst/>
              <a:cxnLst/>
              <a:rect l="0" t="0" r="0" b="0"/>
              <a:pathLst>
                <a:path w="123518" h="254961">
                  <a:moveTo>
                    <a:pt x="7704" y="126342"/>
                  </a:moveTo>
                  <a:lnTo>
                    <a:pt x="22358" y="188434"/>
                  </a:lnTo>
                  <a:lnTo>
                    <a:pt x="39371" y="242013"/>
                  </a:lnTo>
                  <a:lnTo>
                    <a:pt x="44005" y="254960"/>
                  </a:lnTo>
                  <a:lnTo>
                    <a:pt x="34552" y="213267"/>
                  </a:lnTo>
                  <a:lnTo>
                    <a:pt x="9738" y="158282"/>
                  </a:lnTo>
                  <a:lnTo>
                    <a:pt x="2758" y="135858"/>
                  </a:lnTo>
                  <a:lnTo>
                    <a:pt x="0" y="96926"/>
                  </a:lnTo>
                  <a:lnTo>
                    <a:pt x="3500" y="69594"/>
                  </a:lnTo>
                  <a:lnTo>
                    <a:pt x="15194" y="48088"/>
                  </a:lnTo>
                  <a:lnTo>
                    <a:pt x="33260" y="31901"/>
                  </a:lnTo>
                  <a:lnTo>
                    <a:pt x="90907" y="7985"/>
                  </a:lnTo>
                  <a:lnTo>
                    <a:pt x="12351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13222" y="4053471"/>
              <a:ext cx="171891" cy="326385"/>
            </a:xfrm>
            <a:custGeom>
              <a:avLst/>
              <a:gdLst/>
              <a:ahLst/>
              <a:cxnLst/>
              <a:rect l="0" t="0" r="0" b="0"/>
              <a:pathLst>
                <a:path w="171891" h="326385">
                  <a:moveTo>
                    <a:pt x="108415" y="0"/>
                  </a:moveTo>
                  <a:lnTo>
                    <a:pt x="90434" y="15641"/>
                  </a:lnTo>
                  <a:lnTo>
                    <a:pt x="35231" y="48013"/>
                  </a:lnTo>
                  <a:lnTo>
                    <a:pt x="12511" y="75447"/>
                  </a:lnTo>
                  <a:lnTo>
                    <a:pt x="2230" y="95533"/>
                  </a:lnTo>
                  <a:lnTo>
                    <a:pt x="0" y="119278"/>
                  </a:lnTo>
                  <a:lnTo>
                    <a:pt x="1044" y="132161"/>
                  </a:lnTo>
                  <a:lnTo>
                    <a:pt x="6418" y="140750"/>
                  </a:lnTo>
                  <a:lnTo>
                    <a:pt x="14681" y="146476"/>
                  </a:lnTo>
                  <a:lnTo>
                    <a:pt x="48666" y="154534"/>
                  </a:lnTo>
                  <a:lnTo>
                    <a:pt x="107661" y="157258"/>
                  </a:lnTo>
                  <a:lnTo>
                    <a:pt x="131867" y="163869"/>
                  </a:lnTo>
                  <a:lnTo>
                    <a:pt x="166470" y="187177"/>
                  </a:lnTo>
                  <a:lnTo>
                    <a:pt x="170515" y="196145"/>
                  </a:lnTo>
                  <a:lnTo>
                    <a:pt x="171890" y="218587"/>
                  </a:lnTo>
                  <a:lnTo>
                    <a:pt x="166087" y="257529"/>
                  </a:lnTo>
                  <a:lnTo>
                    <a:pt x="153934" y="278624"/>
                  </a:lnTo>
                  <a:lnTo>
                    <a:pt x="136835" y="294629"/>
                  </a:lnTo>
                  <a:lnTo>
                    <a:pt x="86941" y="318418"/>
                  </a:lnTo>
                  <a:lnTo>
                    <a:pt x="45244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421139" y="5148435"/>
            <a:ext cx="949738" cy="416275"/>
            <a:chOff x="421139" y="5148435"/>
            <a:chExt cx="949738" cy="416275"/>
          </a:xfrm>
        </p:grpSpPr>
        <p:sp>
          <p:nvSpPr>
            <p:cNvPr id="89" name="Freeform 88"/>
            <p:cNvSpPr/>
            <p:nvPr/>
          </p:nvSpPr>
          <p:spPr>
            <a:xfrm>
              <a:off x="536953" y="5180021"/>
              <a:ext cx="10529" cy="315855"/>
            </a:xfrm>
            <a:custGeom>
              <a:avLst/>
              <a:gdLst/>
              <a:ahLst/>
              <a:cxnLst/>
              <a:rect l="0" t="0" r="0" b="0"/>
              <a:pathLst>
                <a:path w="10529" h="315855">
                  <a:moveTo>
                    <a:pt x="10528" y="0"/>
                  </a:moveTo>
                  <a:lnTo>
                    <a:pt x="2195" y="48930"/>
                  </a:lnTo>
                  <a:lnTo>
                    <a:pt x="650" y="99895"/>
                  </a:lnTo>
                  <a:lnTo>
                    <a:pt x="193" y="159449"/>
                  </a:lnTo>
                  <a:lnTo>
                    <a:pt x="57" y="218430"/>
                  </a:lnTo>
                  <a:lnTo>
                    <a:pt x="17" y="269830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31668" y="5148435"/>
              <a:ext cx="252685" cy="94757"/>
            </a:xfrm>
            <a:custGeom>
              <a:avLst/>
              <a:gdLst/>
              <a:ahLst/>
              <a:cxnLst/>
              <a:rect l="0" t="0" r="0" b="0"/>
              <a:pathLst>
                <a:path w="252685" h="94757">
                  <a:moveTo>
                    <a:pt x="252684" y="0"/>
                  </a:moveTo>
                  <a:lnTo>
                    <a:pt x="198809" y="17958"/>
                  </a:lnTo>
                  <a:lnTo>
                    <a:pt x="135592" y="38641"/>
                  </a:lnTo>
                  <a:lnTo>
                    <a:pt x="83282" y="55769"/>
                  </a:lnTo>
                  <a:lnTo>
                    <a:pt x="24658" y="8581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21139" y="5495875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38931" y="17959"/>
                  </a:lnTo>
                  <a:lnTo>
                    <a:pt x="84500" y="35150"/>
                  </a:lnTo>
                  <a:lnTo>
                    <a:pt x="21081" y="5615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36994" y="548534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12919" y="5232663"/>
              <a:ext cx="203375" cy="332047"/>
            </a:xfrm>
            <a:custGeom>
              <a:avLst/>
              <a:gdLst/>
              <a:ahLst/>
              <a:cxnLst/>
              <a:rect l="0" t="0" r="0" b="0"/>
              <a:pathLst>
                <a:path w="203375" h="332047">
                  <a:moveTo>
                    <a:pt x="103060" y="0"/>
                  </a:moveTo>
                  <a:lnTo>
                    <a:pt x="79013" y="17981"/>
                  </a:lnTo>
                  <a:lnTo>
                    <a:pt x="58760" y="44322"/>
                  </a:lnTo>
                  <a:lnTo>
                    <a:pt x="26059" y="106649"/>
                  </a:lnTo>
                  <a:lnTo>
                    <a:pt x="9038" y="158890"/>
                  </a:lnTo>
                  <a:lnTo>
                    <a:pt x="0" y="219859"/>
                  </a:lnTo>
                  <a:lnTo>
                    <a:pt x="9521" y="282720"/>
                  </a:lnTo>
                  <a:lnTo>
                    <a:pt x="17033" y="303468"/>
                  </a:lnTo>
                  <a:lnTo>
                    <a:pt x="28171" y="320488"/>
                  </a:lnTo>
                  <a:lnTo>
                    <a:pt x="36756" y="325963"/>
                  </a:lnTo>
                  <a:lnTo>
                    <a:pt x="58774" y="332046"/>
                  </a:lnTo>
                  <a:lnTo>
                    <a:pt x="91888" y="329881"/>
                  </a:lnTo>
                  <a:lnTo>
                    <a:pt x="110183" y="321699"/>
                  </a:lnTo>
                  <a:lnTo>
                    <a:pt x="140992" y="297382"/>
                  </a:lnTo>
                  <a:lnTo>
                    <a:pt x="174654" y="241458"/>
                  </a:lnTo>
                  <a:lnTo>
                    <a:pt x="189134" y="210363"/>
                  </a:lnTo>
                  <a:lnTo>
                    <a:pt x="199793" y="149567"/>
                  </a:lnTo>
                  <a:lnTo>
                    <a:pt x="203374" y="127305"/>
                  </a:lnTo>
                  <a:lnTo>
                    <a:pt x="193190" y="73827"/>
                  </a:lnTo>
                  <a:lnTo>
                    <a:pt x="177858" y="47741"/>
                  </a:lnTo>
                  <a:lnTo>
                    <a:pt x="165159" y="38766"/>
                  </a:lnTo>
                  <a:lnTo>
                    <a:pt x="145174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094963" y="548534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358176" y="5243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358176" y="540111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643766" y="5085264"/>
            <a:ext cx="1264486" cy="473783"/>
            <a:chOff x="1643766" y="5085264"/>
            <a:chExt cx="1264486" cy="473783"/>
          </a:xfrm>
        </p:grpSpPr>
        <p:sp>
          <p:nvSpPr>
            <p:cNvPr id="98" name="Freeform 97"/>
            <p:cNvSpPr/>
            <p:nvPr/>
          </p:nvSpPr>
          <p:spPr>
            <a:xfrm>
              <a:off x="1643766" y="5165366"/>
              <a:ext cx="212324" cy="343240"/>
            </a:xfrm>
            <a:custGeom>
              <a:avLst/>
              <a:gdLst/>
              <a:ahLst/>
              <a:cxnLst/>
              <a:rect l="0" t="0" r="0" b="0"/>
              <a:pathLst>
                <a:path w="212324" h="343240">
                  <a:moveTo>
                    <a:pt x="146078" y="14655"/>
                  </a:moveTo>
                  <a:lnTo>
                    <a:pt x="102115" y="0"/>
                  </a:lnTo>
                  <a:lnTo>
                    <a:pt x="66242" y="1084"/>
                  </a:lnTo>
                  <a:lnTo>
                    <a:pt x="45864" y="9013"/>
                  </a:lnTo>
                  <a:lnTo>
                    <a:pt x="29009" y="21506"/>
                  </a:lnTo>
                  <a:lnTo>
                    <a:pt x="13719" y="38756"/>
                  </a:lnTo>
                  <a:lnTo>
                    <a:pt x="5363" y="61241"/>
                  </a:lnTo>
                  <a:lnTo>
                    <a:pt x="0" y="113804"/>
                  </a:lnTo>
                  <a:lnTo>
                    <a:pt x="4660" y="149707"/>
                  </a:lnTo>
                  <a:lnTo>
                    <a:pt x="10855" y="157332"/>
                  </a:lnTo>
                  <a:lnTo>
                    <a:pt x="30217" y="165804"/>
                  </a:lnTo>
                  <a:lnTo>
                    <a:pt x="51300" y="166450"/>
                  </a:lnTo>
                  <a:lnTo>
                    <a:pt x="73539" y="165177"/>
                  </a:lnTo>
                  <a:lnTo>
                    <a:pt x="111197" y="172207"/>
                  </a:lnTo>
                  <a:lnTo>
                    <a:pt x="145102" y="189759"/>
                  </a:lnTo>
                  <a:lnTo>
                    <a:pt x="176204" y="217836"/>
                  </a:lnTo>
                  <a:lnTo>
                    <a:pt x="199588" y="255270"/>
                  </a:lnTo>
                  <a:lnTo>
                    <a:pt x="210025" y="282252"/>
                  </a:lnTo>
                  <a:lnTo>
                    <a:pt x="212323" y="306722"/>
                  </a:lnTo>
                  <a:lnTo>
                    <a:pt x="211299" y="318160"/>
                  </a:lnTo>
                  <a:lnTo>
                    <a:pt x="207106" y="326956"/>
                  </a:lnTo>
                  <a:lnTo>
                    <a:pt x="193089" y="339849"/>
                  </a:lnTo>
                  <a:lnTo>
                    <a:pt x="168921" y="343239"/>
                  </a:lnTo>
                  <a:lnTo>
                    <a:pt x="105586" y="332922"/>
                  </a:lnTo>
                  <a:lnTo>
                    <a:pt x="61850" y="3199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906677" y="5294099"/>
              <a:ext cx="188495" cy="263343"/>
            </a:xfrm>
            <a:custGeom>
              <a:avLst/>
              <a:gdLst/>
              <a:ahLst/>
              <a:cxnLst/>
              <a:rect l="0" t="0" r="0" b="0"/>
              <a:pathLst>
                <a:path w="188495" h="263343">
                  <a:moveTo>
                    <a:pt x="104266" y="96491"/>
                  </a:moveTo>
                  <a:lnTo>
                    <a:pt x="101146" y="53800"/>
                  </a:lnTo>
                  <a:lnTo>
                    <a:pt x="94690" y="34233"/>
                  </a:lnTo>
                  <a:lnTo>
                    <a:pt x="84022" y="17739"/>
                  </a:lnTo>
                  <a:lnTo>
                    <a:pt x="68362" y="5728"/>
                  </a:lnTo>
                  <a:lnTo>
                    <a:pt x="59273" y="888"/>
                  </a:lnTo>
                  <a:lnTo>
                    <a:pt x="50874" y="0"/>
                  </a:lnTo>
                  <a:lnTo>
                    <a:pt x="35302" y="5253"/>
                  </a:lnTo>
                  <a:lnTo>
                    <a:pt x="23702" y="18506"/>
                  </a:lnTo>
                  <a:lnTo>
                    <a:pt x="6724" y="55610"/>
                  </a:lnTo>
                  <a:lnTo>
                    <a:pt x="0" y="118635"/>
                  </a:lnTo>
                  <a:lnTo>
                    <a:pt x="4771" y="179504"/>
                  </a:lnTo>
                  <a:lnTo>
                    <a:pt x="18149" y="231042"/>
                  </a:lnTo>
                  <a:lnTo>
                    <a:pt x="29336" y="253388"/>
                  </a:lnTo>
                  <a:lnTo>
                    <a:pt x="36766" y="259581"/>
                  </a:lnTo>
                  <a:lnTo>
                    <a:pt x="45227" y="262540"/>
                  </a:lnTo>
                  <a:lnTo>
                    <a:pt x="54378" y="263342"/>
                  </a:lnTo>
                  <a:lnTo>
                    <a:pt x="70785" y="257995"/>
                  </a:lnTo>
                  <a:lnTo>
                    <a:pt x="78436" y="253293"/>
                  </a:lnTo>
                  <a:lnTo>
                    <a:pt x="90056" y="235591"/>
                  </a:lnTo>
                  <a:lnTo>
                    <a:pt x="109630" y="178673"/>
                  </a:lnTo>
                  <a:lnTo>
                    <a:pt x="113774" y="118877"/>
                  </a:lnTo>
                  <a:lnTo>
                    <a:pt x="114341" y="100591"/>
                  </a:lnTo>
                  <a:lnTo>
                    <a:pt x="120324" y="140070"/>
                  </a:lnTo>
                  <a:lnTo>
                    <a:pt x="154192" y="201905"/>
                  </a:lnTo>
                  <a:lnTo>
                    <a:pt x="167789" y="213532"/>
                  </a:lnTo>
                  <a:lnTo>
                    <a:pt x="188494" y="2228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147813" y="5348477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8333" y="52050"/>
                  </a:lnTo>
                  <a:lnTo>
                    <a:pt x="12998" y="105109"/>
                  </a:lnTo>
                  <a:lnTo>
                    <a:pt x="18669" y="148516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37285" y="519054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297407" y="5085264"/>
              <a:ext cx="39920" cy="473783"/>
            </a:xfrm>
            <a:custGeom>
              <a:avLst/>
              <a:gdLst/>
              <a:ahLst/>
              <a:cxnLst/>
              <a:rect l="0" t="0" r="0" b="0"/>
              <a:pathLst>
                <a:path w="39920" h="473783">
                  <a:moveTo>
                    <a:pt x="8334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12588" y="150440"/>
                  </a:lnTo>
                  <a:lnTo>
                    <a:pt x="17003" y="200292"/>
                  </a:lnTo>
                  <a:lnTo>
                    <a:pt x="18311" y="261467"/>
                  </a:lnTo>
                  <a:lnTo>
                    <a:pt x="24288" y="309098"/>
                  </a:lnTo>
                  <a:lnTo>
                    <a:pt x="27879" y="362206"/>
                  </a:lnTo>
                  <a:lnTo>
                    <a:pt x="30262" y="425053"/>
                  </a:lnTo>
                  <a:lnTo>
                    <a:pt x="39919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381837" y="5321830"/>
              <a:ext cx="152788" cy="219162"/>
            </a:xfrm>
            <a:custGeom>
              <a:avLst/>
              <a:gdLst/>
              <a:ahLst/>
              <a:cxnLst/>
              <a:rect l="0" t="0" r="0" b="0"/>
              <a:pathLst>
                <a:path w="152788" h="219162">
                  <a:moveTo>
                    <a:pt x="81831" y="5589"/>
                  </a:moveTo>
                  <a:lnTo>
                    <a:pt x="65063" y="0"/>
                  </a:lnTo>
                  <a:lnTo>
                    <a:pt x="47472" y="376"/>
                  </a:lnTo>
                  <a:lnTo>
                    <a:pt x="37868" y="2114"/>
                  </a:lnTo>
                  <a:lnTo>
                    <a:pt x="30296" y="6781"/>
                  </a:lnTo>
                  <a:lnTo>
                    <a:pt x="18762" y="21327"/>
                  </a:lnTo>
                  <a:lnTo>
                    <a:pt x="5692" y="49247"/>
                  </a:lnTo>
                  <a:lnTo>
                    <a:pt x="0" y="90924"/>
                  </a:lnTo>
                  <a:lnTo>
                    <a:pt x="6482" y="147834"/>
                  </a:lnTo>
                  <a:lnTo>
                    <a:pt x="16871" y="181877"/>
                  </a:lnTo>
                  <a:lnTo>
                    <a:pt x="28004" y="199363"/>
                  </a:lnTo>
                  <a:lnTo>
                    <a:pt x="43870" y="211814"/>
                  </a:lnTo>
                  <a:lnTo>
                    <a:pt x="53014" y="216772"/>
                  </a:lnTo>
                  <a:lnTo>
                    <a:pt x="72533" y="219161"/>
                  </a:lnTo>
                  <a:lnTo>
                    <a:pt x="91737" y="215154"/>
                  </a:lnTo>
                  <a:lnTo>
                    <a:pt x="108070" y="205574"/>
                  </a:lnTo>
                  <a:lnTo>
                    <a:pt x="130420" y="181437"/>
                  </a:lnTo>
                  <a:lnTo>
                    <a:pt x="146270" y="152059"/>
                  </a:lnTo>
                  <a:lnTo>
                    <a:pt x="152787" y="115538"/>
                  </a:lnTo>
                  <a:lnTo>
                    <a:pt x="143539" y="75082"/>
                  </a:lnTo>
                  <a:lnTo>
                    <a:pt x="115881" y="28403"/>
                  </a:lnTo>
                  <a:lnTo>
                    <a:pt x="102888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558425" y="5274777"/>
              <a:ext cx="105285" cy="234365"/>
            </a:xfrm>
            <a:custGeom>
              <a:avLst/>
              <a:gdLst/>
              <a:ahLst/>
              <a:cxnLst/>
              <a:rect l="0" t="0" r="0" b="0"/>
              <a:pathLst>
                <a:path w="105285" h="234365">
                  <a:moveTo>
                    <a:pt x="0" y="136870"/>
                  </a:moveTo>
                  <a:lnTo>
                    <a:pt x="9575" y="160917"/>
                  </a:lnTo>
                  <a:lnTo>
                    <a:pt x="49877" y="221992"/>
                  </a:lnTo>
                  <a:lnTo>
                    <a:pt x="54308" y="232223"/>
                  </a:lnTo>
                  <a:lnTo>
                    <a:pt x="56093" y="234364"/>
                  </a:lnTo>
                  <a:lnTo>
                    <a:pt x="54955" y="224264"/>
                  </a:lnTo>
                  <a:lnTo>
                    <a:pt x="38191" y="167810"/>
                  </a:lnTo>
                  <a:lnTo>
                    <a:pt x="18419" y="132280"/>
                  </a:lnTo>
                  <a:lnTo>
                    <a:pt x="14035" y="108704"/>
                  </a:lnTo>
                  <a:lnTo>
                    <a:pt x="19626" y="63846"/>
                  </a:lnTo>
                  <a:lnTo>
                    <a:pt x="25490" y="42414"/>
                  </a:lnTo>
                  <a:lnTo>
                    <a:pt x="31031" y="34125"/>
                  </a:lnTo>
                  <a:lnTo>
                    <a:pt x="46547" y="21796"/>
                  </a:lnTo>
                  <a:lnTo>
                    <a:pt x="89100" y="3679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737409" y="5258659"/>
              <a:ext cx="170843" cy="268803"/>
            </a:xfrm>
            <a:custGeom>
              <a:avLst/>
              <a:gdLst/>
              <a:ahLst/>
              <a:cxnLst/>
              <a:rect l="0" t="0" r="0" b="0"/>
              <a:pathLst>
                <a:path w="170843" h="268803">
                  <a:moveTo>
                    <a:pt x="126342" y="5589"/>
                  </a:moveTo>
                  <a:lnTo>
                    <a:pt x="109574" y="0"/>
                  </a:lnTo>
                  <a:lnTo>
                    <a:pt x="91983" y="3495"/>
                  </a:lnTo>
                  <a:lnTo>
                    <a:pt x="73637" y="14017"/>
                  </a:lnTo>
                  <a:lnTo>
                    <a:pt x="35549" y="59341"/>
                  </a:lnTo>
                  <a:lnTo>
                    <a:pt x="19762" y="90146"/>
                  </a:lnTo>
                  <a:lnTo>
                    <a:pt x="17752" y="111020"/>
                  </a:lnTo>
                  <a:lnTo>
                    <a:pt x="18853" y="121500"/>
                  </a:lnTo>
                  <a:lnTo>
                    <a:pt x="24267" y="128487"/>
                  </a:lnTo>
                  <a:lnTo>
                    <a:pt x="42761" y="136250"/>
                  </a:lnTo>
                  <a:lnTo>
                    <a:pt x="103175" y="144761"/>
                  </a:lnTo>
                  <a:lnTo>
                    <a:pt x="136245" y="156790"/>
                  </a:lnTo>
                  <a:lnTo>
                    <a:pt x="146982" y="162542"/>
                  </a:lnTo>
                  <a:lnTo>
                    <a:pt x="162031" y="178291"/>
                  </a:lnTo>
                  <a:lnTo>
                    <a:pt x="167682" y="187405"/>
                  </a:lnTo>
                  <a:lnTo>
                    <a:pt x="170842" y="210009"/>
                  </a:lnTo>
                  <a:lnTo>
                    <a:pt x="170046" y="222587"/>
                  </a:lnTo>
                  <a:lnTo>
                    <a:pt x="166007" y="232143"/>
                  </a:lnTo>
                  <a:lnTo>
                    <a:pt x="152160" y="245880"/>
                  </a:lnTo>
                  <a:lnTo>
                    <a:pt x="119044" y="260190"/>
                  </a:lnTo>
                  <a:lnTo>
                    <a:pt x="65932" y="267101"/>
                  </a:lnTo>
                  <a:lnTo>
                    <a:pt x="19739" y="268466"/>
                  </a:lnTo>
                  <a:lnTo>
                    <a:pt x="0" y="2688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1077980" y="221098"/>
            <a:ext cx="6239327" cy="779110"/>
            <a:chOff x="1077980" y="221098"/>
            <a:chExt cx="6239327" cy="779110"/>
          </a:xfrm>
        </p:grpSpPr>
        <p:sp>
          <p:nvSpPr>
            <p:cNvPr id="2" name="Freeform 1"/>
            <p:cNvSpPr/>
            <p:nvPr/>
          </p:nvSpPr>
          <p:spPr>
            <a:xfrm>
              <a:off x="1077980" y="225802"/>
              <a:ext cx="453001" cy="545525"/>
            </a:xfrm>
            <a:custGeom>
              <a:avLst/>
              <a:gdLst/>
              <a:ahLst/>
              <a:cxnLst/>
              <a:rect l="0" t="0" r="0" b="0"/>
              <a:pathLst>
                <a:path w="453001" h="545525">
                  <a:moveTo>
                    <a:pt x="195968" y="16353"/>
                  </a:moveTo>
                  <a:lnTo>
                    <a:pt x="155110" y="18693"/>
                  </a:lnTo>
                  <a:lnTo>
                    <a:pt x="103886" y="39259"/>
                  </a:lnTo>
                  <a:lnTo>
                    <a:pt x="59626" y="71440"/>
                  </a:lnTo>
                  <a:lnTo>
                    <a:pt x="25493" y="121168"/>
                  </a:lnTo>
                  <a:lnTo>
                    <a:pt x="5727" y="169202"/>
                  </a:lnTo>
                  <a:lnTo>
                    <a:pt x="0" y="220479"/>
                  </a:lnTo>
                  <a:lnTo>
                    <a:pt x="5192" y="273887"/>
                  </a:lnTo>
                  <a:lnTo>
                    <a:pt x="15309" y="331305"/>
                  </a:lnTo>
                  <a:lnTo>
                    <a:pt x="39096" y="390695"/>
                  </a:lnTo>
                  <a:lnTo>
                    <a:pt x="66039" y="446235"/>
                  </a:lnTo>
                  <a:lnTo>
                    <a:pt x="103743" y="491518"/>
                  </a:lnTo>
                  <a:lnTo>
                    <a:pt x="151061" y="522947"/>
                  </a:lnTo>
                  <a:lnTo>
                    <a:pt x="211718" y="545524"/>
                  </a:lnTo>
                  <a:lnTo>
                    <a:pt x="252627" y="545411"/>
                  </a:lnTo>
                  <a:lnTo>
                    <a:pt x="294384" y="532380"/>
                  </a:lnTo>
                  <a:lnTo>
                    <a:pt x="348076" y="499780"/>
                  </a:lnTo>
                  <a:lnTo>
                    <a:pt x="375698" y="474536"/>
                  </a:lnTo>
                  <a:lnTo>
                    <a:pt x="407603" y="417386"/>
                  </a:lnTo>
                  <a:lnTo>
                    <a:pt x="430838" y="357699"/>
                  </a:lnTo>
                  <a:lnTo>
                    <a:pt x="444023" y="306875"/>
                  </a:lnTo>
                  <a:lnTo>
                    <a:pt x="453000" y="257112"/>
                  </a:lnTo>
                  <a:lnTo>
                    <a:pt x="449857" y="201431"/>
                  </a:lnTo>
                  <a:lnTo>
                    <a:pt x="446848" y="169969"/>
                  </a:lnTo>
                  <a:lnTo>
                    <a:pt x="425852" y="111644"/>
                  </a:lnTo>
                  <a:lnTo>
                    <a:pt x="399174" y="66242"/>
                  </a:lnTo>
                  <a:lnTo>
                    <a:pt x="361799" y="27507"/>
                  </a:lnTo>
                  <a:lnTo>
                    <a:pt x="337131" y="11172"/>
                  </a:lnTo>
                  <a:lnTo>
                    <a:pt x="291346" y="0"/>
                  </a:lnTo>
                  <a:lnTo>
                    <a:pt x="260975" y="3626"/>
                  </a:lnTo>
                  <a:lnTo>
                    <a:pt x="234219" y="13036"/>
                  </a:lnTo>
                  <a:lnTo>
                    <a:pt x="185439" y="47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12139" y="229414"/>
              <a:ext cx="166990" cy="539043"/>
            </a:xfrm>
            <a:custGeom>
              <a:avLst/>
              <a:gdLst/>
              <a:ahLst/>
              <a:cxnLst/>
              <a:rect l="0" t="0" r="0" b="0"/>
              <a:pathLst>
                <a:path w="166990" h="539043">
                  <a:moveTo>
                    <a:pt x="125063" y="412824"/>
                  </a:moveTo>
                  <a:lnTo>
                    <a:pt x="125063" y="390467"/>
                  </a:lnTo>
                  <a:lnTo>
                    <a:pt x="118824" y="373252"/>
                  </a:lnTo>
                  <a:lnTo>
                    <a:pt x="113884" y="365385"/>
                  </a:lnTo>
                  <a:lnTo>
                    <a:pt x="99037" y="353526"/>
                  </a:lnTo>
                  <a:lnTo>
                    <a:pt x="90165" y="348725"/>
                  </a:lnTo>
                  <a:lnTo>
                    <a:pt x="70948" y="346511"/>
                  </a:lnTo>
                  <a:lnTo>
                    <a:pt x="51879" y="350596"/>
                  </a:lnTo>
                  <a:lnTo>
                    <a:pt x="35604" y="360211"/>
                  </a:lnTo>
                  <a:lnTo>
                    <a:pt x="13289" y="384367"/>
                  </a:lnTo>
                  <a:lnTo>
                    <a:pt x="5195" y="406805"/>
                  </a:lnTo>
                  <a:lnTo>
                    <a:pt x="0" y="464927"/>
                  </a:lnTo>
                  <a:lnTo>
                    <a:pt x="4689" y="504301"/>
                  </a:lnTo>
                  <a:lnTo>
                    <a:pt x="16581" y="524060"/>
                  </a:lnTo>
                  <a:lnTo>
                    <a:pt x="24666" y="532605"/>
                  </a:lnTo>
                  <a:lnTo>
                    <a:pt x="33565" y="537132"/>
                  </a:lnTo>
                  <a:lnTo>
                    <a:pt x="52811" y="539042"/>
                  </a:lnTo>
                  <a:lnTo>
                    <a:pt x="69944" y="532872"/>
                  </a:lnTo>
                  <a:lnTo>
                    <a:pt x="77789" y="527951"/>
                  </a:lnTo>
                  <a:lnTo>
                    <a:pt x="100007" y="498668"/>
                  </a:lnTo>
                  <a:lnTo>
                    <a:pt x="127306" y="440786"/>
                  </a:lnTo>
                  <a:lnTo>
                    <a:pt x="145176" y="383772"/>
                  </a:lnTo>
                  <a:lnTo>
                    <a:pt x="156369" y="326227"/>
                  </a:lnTo>
                  <a:lnTo>
                    <a:pt x="162373" y="284259"/>
                  </a:lnTo>
                  <a:lnTo>
                    <a:pt x="165042" y="238311"/>
                  </a:lnTo>
                  <a:lnTo>
                    <a:pt x="166544" y="183172"/>
                  </a:lnTo>
                  <a:lnTo>
                    <a:pt x="166989" y="126020"/>
                  </a:lnTo>
                  <a:lnTo>
                    <a:pt x="158734" y="67872"/>
                  </a:lnTo>
                  <a:lnTo>
                    <a:pt x="142719" y="15659"/>
                  </a:lnTo>
                  <a:lnTo>
                    <a:pt x="136834" y="4158"/>
                  </a:lnTo>
                  <a:lnTo>
                    <a:pt x="131740" y="0"/>
                  </a:lnTo>
                  <a:lnTo>
                    <a:pt x="127174" y="737"/>
                  </a:lnTo>
                  <a:lnTo>
                    <a:pt x="122961" y="4739"/>
                  </a:lnTo>
                  <a:lnTo>
                    <a:pt x="111442" y="38316"/>
                  </a:lnTo>
                  <a:lnTo>
                    <a:pt x="106209" y="90899"/>
                  </a:lnTo>
                  <a:lnTo>
                    <a:pt x="110248" y="139754"/>
                  </a:lnTo>
                  <a:lnTo>
                    <a:pt x="113687" y="201693"/>
                  </a:lnTo>
                  <a:lnTo>
                    <a:pt x="115453" y="262399"/>
                  </a:lnTo>
                  <a:lnTo>
                    <a:pt x="122865" y="313921"/>
                  </a:lnTo>
                  <a:lnTo>
                    <a:pt x="132470" y="372601"/>
                  </a:lnTo>
                  <a:lnTo>
                    <a:pt x="141555" y="433271"/>
                  </a:lnTo>
                  <a:lnTo>
                    <a:pt x="145218" y="491169"/>
                  </a:lnTo>
                  <a:lnTo>
                    <a:pt x="146120" y="507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10901" y="631709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19128" y="52705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89844" y="600124"/>
              <a:ext cx="136872" cy="400084"/>
            </a:xfrm>
            <a:custGeom>
              <a:avLst/>
              <a:gdLst/>
              <a:ahLst/>
              <a:cxnLst/>
              <a:rect l="0" t="0" r="0" b="0"/>
              <a:pathLst>
                <a:path w="136872" h="400084">
                  <a:moveTo>
                    <a:pt x="136871" y="0"/>
                  </a:moveTo>
                  <a:lnTo>
                    <a:pt x="113965" y="48931"/>
                  </a:lnTo>
                  <a:lnTo>
                    <a:pt x="97328" y="99896"/>
                  </a:lnTo>
                  <a:lnTo>
                    <a:pt x="81227" y="163232"/>
                  </a:lnTo>
                  <a:lnTo>
                    <a:pt x="63238" y="220410"/>
                  </a:lnTo>
                  <a:lnTo>
                    <a:pt x="44463" y="275990"/>
                  </a:lnTo>
                  <a:lnTo>
                    <a:pt x="20135" y="332503"/>
                  </a:lnTo>
                  <a:lnTo>
                    <a:pt x="8949" y="35600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68829" y="505367"/>
              <a:ext cx="136871" cy="189514"/>
            </a:xfrm>
            <a:custGeom>
              <a:avLst/>
              <a:gdLst/>
              <a:ahLst/>
              <a:cxnLst/>
              <a:rect l="0" t="0" r="0" b="0"/>
              <a:pathLst>
                <a:path w="136871" h="189514">
                  <a:moveTo>
                    <a:pt x="136870" y="0"/>
                  </a:moveTo>
                  <a:lnTo>
                    <a:pt x="75997" y="34329"/>
                  </a:lnTo>
                  <a:lnTo>
                    <a:pt x="46077" y="60204"/>
                  </a:lnTo>
                  <a:lnTo>
                    <a:pt x="43586" y="68212"/>
                  </a:lnTo>
                  <a:lnTo>
                    <a:pt x="47057" y="86469"/>
                  </a:lnTo>
                  <a:lnTo>
                    <a:pt x="52429" y="93911"/>
                  </a:lnTo>
                  <a:lnTo>
                    <a:pt x="96615" y="131718"/>
                  </a:lnTo>
                  <a:lnTo>
                    <a:pt x="106500" y="149788"/>
                  </a:lnTo>
                  <a:lnTo>
                    <a:pt x="106095" y="158351"/>
                  </a:lnTo>
                  <a:lnTo>
                    <a:pt x="102315" y="166399"/>
                  </a:lnTo>
                  <a:lnTo>
                    <a:pt x="96286" y="174104"/>
                  </a:lnTo>
                  <a:lnTo>
                    <a:pt x="77109" y="182665"/>
                  </a:lnTo>
                  <a:lnTo>
                    <a:pt x="17779" y="18861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58342" y="473782"/>
              <a:ext cx="115814" cy="210571"/>
            </a:xfrm>
            <a:custGeom>
              <a:avLst/>
              <a:gdLst/>
              <a:ahLst/>
              <a:cxnLst/>
              <a:rect l="0" t="0" r="0" b="0"/>
              <a:pathLst>
                <a:path w="115814" h="210571">
                  <a:moveTo>
                    <a:pt x="115813" y="0"/>
                  </a:moveTo>
                  <a:lnTo>
                    <a:pt x="54940" y="37448"/>
                  </a:lnTo>
                  <a:lnTo>
                    <a:pt x="19020" y="85000"/>
                  </a:lnTo>
                  <a:lnTo>
                    <a:pt x="9233" y="105628"/>
                  </a:lnTo>
                  <a:lnTo>
                    <a:pt x="9665" y="114872"/>
                  </a:lnTo>
                  <a:lnTo>
                    <a:pt x="13462" y="123375"/>
                  </a:lnTo>
                  <a:lnTo>
                    <a:pt x="19503" y="131383"/>
                  </a:lnTo>
                  <a:lnTo>
                    <a:pt x="38693" y="140281"/>
                  </a:lnTo>
                  <a:lnTo>
                    <a:pt x="72686" y="151529"/>
                  </a:lnTo>
                  <a:lnTo>
                    <a:pt x="83552" y="157171"/>
                  </a:lnTo>
                  <a:lnTo>
                    <a:pt x="89626" y="164442"/>
                  </a:lnTo>
                  <a:lnTo>
                    <a:pt x="92506" y="172799"/>
                  </a:lnTo>
                  <a:lnTo>
                    <a:pt x="93256" y="181880"/>
                  </a:lnTo>
                  <a:lnTo>
                    <a:pt x="90246" y="189104"/>
                  </a:lnTo>
                  <a:lnTo>
                    <a:pt x="77544" y="200249"/>
                  </a:lnTo>
                  <a:lnTo>
                    <a:pt x="45072" y="20751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37326" y="503905"/>
              <a:ext cx="132121" cy="207656"/>
            </a:xfrm>
            <a:custGeom>
              <a:avLst/>
              <a:gdLst/>
              <a:ahLst/>
              <a:cxnLst/>
              <a:rect l="0" t="0" r="0" b="0"/>
              <a:pathLst>
                <a:path w="132121" h="207656">
                  <a:moveTo>
                    <a:pt x="0" y="117276"/>
                  </a:moveTo>
                  <a:lnTo>
                    <a:pt x="17981" y="101635"/>
                  </a:lnTo>
                  <a:lnTo>
                    <a:pt x="74354" y="78839"/>
                  </a:lnTo>
                  <a:lnTo>
                    <a:pt x="104309" y="67023"/>
                  </a:lnTo>
                  <a:lnTo>
                    <a:pt x="120839" y="55557"/>
                  </a:lnTo>
                  <a:lnTo>
                    <a:pt x="129745" y="36423"/>
                  </a:lnTo>
                  <a:lnTo>
                    <a:pt x="132120" y="24769"/>
                  </a:lnTo>
                  <a:lnTo>
                    <a:pt x="130194" y="15831"/>
                  </a:lnTo>
                  <a:lnTo>
                    <a:pt x="125401" y="8701"/>
                  </a:lnTo>
                  <a:lnTo>
                    <a:pt x="118695" y="2779"/>
                  </a:lnTo>
                  <a:lnTo>
                    <a:pt x="109546" y="0"/>
                  </a:lnTo>
                  <a:lnTo>
                    <a:pt x="86902" y="33"/>
                  </a:lnTo>
                  <a:lnTo>
                    <a:pt x="67479" y="7066"/>
                  </a:lnTo>
                  <a:lnTo>
                    <a:pt x="51047" y="19161"/>
                  </a:lnTo>
                  <a:lnTo>
                    <a:pt x="29813" y="45701"/>
                  </a:lnTo>
                  <a:lnTo>
                    <a:pt x="19879" y="65578"/>
                  </a:lnTo>
                  <a:lnTo>
                    <a:pt x="13299" y="102088"/>
                  </a:lnTo>
                  <a:lnTo>
                    <a:pt x="19481" y="147941"/>
                  </a:lnTo>
                  <a:lnTo>
                    <a:pt x="29819" y="179004"/>
                  </a:lnTo>
                  <a:lnTo>
                    <a:pt x="40939" y="195793"/>
                  </a:lnTo>
                  <a:lnTo>
                    <a:pt x="63039" y="204815"/>
                  </a:lnTo>
                  <a:lnTo>
                    <a:pt x="88848" y="207655"/>
                  </a:lnTo>
                  <a:lnTo>
                    <a:pt x="126342" y="2015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52835" y="547481"/>
              <a:ext cx="135876" cy="159948"/>
            </a:xfrm>
            <a:custGeom>
              <a:avLst/>
              <a:gdLst/>
              <a:ahLst/>
              <a:cxnLst/>
              <a:rect l="0" t="0" r="0" b="0"/>
              <a:pathLst>
                <a:path w="135876" h="159948">
                  <a:moveTo>
                    <a:pt x="5590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9704" y="121545"/>
                  </a:lnTo>
                  <a:lnTo>
                    <a:pt x="25528" y="133673"/>
                  </a:lnTo>
                  <a:lnTo>
                    <a:pt x="41357" y="150267"/>
                  </a:lnTo>
                  <a:lnTo>
                    <a:pt x="50492" y="156330"/>
                  </a:lnTo>
                  <a:lnTo>
                    <a:pt x="70000" y="159947"/>
                  </a:lnTo>
                  <a:lnTo>
                    <a:pt x="80115" y="159274"/>
                  </a:lnTo>
                  <a:lnTo>
                    <a:pt x="97594" y="152287"/>
                  </a:lnTo>
                  <a:lnTo>
                    <a:pt x="105530" y="147148"/>
                  </a:lnTo>
                  <a:lnTo>
                    <a:pt x="117468" y="132080"/>
                  </a:lnTo>
                  <a:lnTo>
                    <a:pt x="134664" y="93811"/>
                  </a:lnTo>
                  <a:lnTo>
                    <a:pt x="135875" y="73279"/>
                  </a:lnTo>
                  <a:lnTo>
                    <a:pt x="12140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70756" y="510307"/>
              <a:ext cx="146208" cy="197827"/>
            </a:xfrm>
            <a:custGeom>
              <a:avLst/>
              <a:gdLst/>
              <a:ahLst/>
              <a:cxnLst/>
              <a:rect l="0" t="0" r="0" b="0"/>
              <a:pathLst>
                <a:path w="146208" h="197827">
                  <a:moveTo>
                    <a:pt x="103523" y="5589"/>
                  </a:moveTo>
                  <a:lnTo>
                    <a:pt x="86756" y="0"/>
                  </a:lnTo>
                  <a:lnTo>
                    <a:pt x="53972" y="2113"/>
                  </a:lnTo>
                  <a:lnTo>
                    <a:pt x="34317" y="10283"/>
                  </a:lnTo>
                  <a:lnTo>
                    <a:pt x="2635" y="34592"/>
                  </a:lnTo>
                  <a:lnTo>
                    <a:pt x="0" y="42472"/>
                  </a:lnTo>
                  <a:lnTo>
                    <a:pt x="3311" y="60586"/>
                  </a:lnTo>
                  <a:lnTo>
                    <a:pt x="15701" y="77215"/>
                  </a:lnTo>
                  <a:lnTo>
                    <a:pt x="23918" y="84925"/>
                  </a:lnTo>
                  <a:lnTo>
                    <a:pt x="45526" y="93492"/>
                  </a:lnTo>
                  <a:lnTo>
                    <a:pt x="69558" y="99639"/>
                  </a:lnTo>
                  <a:lnTo>
                    <a:pt x="110462" y="122649"/>
                  </a:lnTo>
                  <a:lnTo>
                    <a:pt x="141419" y="149725"/>
                  </a:lnTo>
                  <a:lnTo>
                    <a:pt x="145165" y="157831"/>
                  </a:lnTo>
                  <a:lnTo>
                    <a:pt x="146207" y="176198"/>
                  </a:lnTo>
                  <a:lnTo>
                    <a:pt x="142508" y="183669"/>
                  </a:lnTo>
                  <a:lnTo>
                    <a:pt x="129039" y="195090"/>
                  </a:lnTo>
                  <a:lnTo>
                    <a:pt x="108234" y="197826"/>
                  </a:lnTo>
                  <a:lnTo>
                    <a:pt x="45436" y="195461"/>
                  </a:lnTo>
                  <a:lnTo>
                    <a:pt x="8767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32248" y="468147"/>
              <a:ext cx="175866" cy="452893"/>
            </a:xfrm>
            <a:custGeom>
              <a:avLst/>
              <a:gdLst/>
              <a:ahLst/>
              <a:cxnLst/>
              <a:rect l="0" t="0" r="0" b="0"/>
              <a:pathLst>
                <a:path w="175866" h="452893">
                  <a:moveTo>
                    <a:pt x="126342" y="131977"/>
                  </a:moveTo>
                  <a:lnTo>
                    <a:pt x="132408" y="98355"/>
                  </a:lnTo>
                  <a:lnTo>
                    <a:pt x="121783" y="38570"/>
                  </a:lnTo>
                  <a:lnTo>
                    <a:pt x="106404" y="11624"/>
                  </a:lnTo>
                  <a:lnTo>
                    <a:pt x="97842" y="6118"/>
                  </a:lnTo>
                  <a:lnTo>
                    <a:pt x="75851" y="0"/>
                  </a:lnTo>
                  <a:lnTo>
                    <a:pt x="65775" y="1879"/>
                  </a:lnTo>
                  <a:lnTo>
                    <a:pt x="48341" y="13324"/>
                  </a:lnTo>
                  <a:lnTo>
                    <a:pt x="25372" y="39499"/>
                  </a:lnTo>
                  <a:lnTo>
                    <a:pt x="17126" y="62410"/>
                  </a:lnTo>
                  <a:lnTo>
                    <a:pt x="5332" y="120606"/>
                  </a:lnTo>
                  <a:lnTo>
                    <a:pt x="7439" y="142131"/>
                  </a:lnTo>
                  <a:lnTo>
                    <a:pt x="20792" y="173980"/>
                  </a:lnTo>
                  <a:lnTo>
                    <a:pt x="27899" y="179866"/>
                  </a:lnTo>
                  <a:lnTo>
                    <a:pt x="36147" y="182620"/>
                  </a:lnTo>
                  <a:lnTo>
                    <a:pt x="45155" y="183287"/>
                  </a:lnTo>
                  <a:lnTo>
                    <a:pt x="61403" y="177788"/>
                  </a:lnTo>
                  <a:lnTo>
                    <a:pt x="69012" y="173046"/>
                  </a:lnTo>
                  <a:lnTo>
                    <a:pt x="80585" y="158419"/>
                  </a:lnTo>
                  <a:lnTo>
                    <a:pt x="97547" y="120432"/>
                  </a:lnTo>
                  <a:lnTo>
                    <a:pt x="101296" y="118431"/>
                  </a:lnTo>
                  <a:lnTo>
                    <a:pt x="104966" y="121777"/>
                  </a:lnTo>
                  <a:lnTo>
                    <a:pt x="115719" y="151961"/>
                  </a:lnTo>
                  <a:lnTo>
                    <a:pt x="129833" y="214563"/>
                  </a:lnTo>
                  <a:lnTo>
                    <a:pt x="147397" y="277773"/>
                  </a:lnTo>
                  <a:lnTo>
                    <a:pt x="164946" y="334147"/>
                  </a:lnTo>
                  <a:lnTo>
                    <a:pt x="175865" y="393877"/>
                  </a:lnTo>
                  <a:lnTo>
                    <a:pt x="175259" y="420342"/>
                  </a:lnTo>
                  <a:lnTo>
                    <a:pt x="167190" y="439904"/>
                  </a:lnTo>
                  <a:lnTo>
                    <a:pt x="159424" y="446056"/>
                  </a:lnTo>
                  <a:lnTo>
                    <a:pt x="138316" y="452892"/>
                  </a:lnTo>
                  <a:lnTo>
                    <a:pt x="79401" y="448875"/>
                  </a:lnTo>
                  <a:lnTo>
                    <a:pt x="27729" y="436816"/>
                  </a:lnTo>
                  <a:lnTo>
                    <a:pt x="0" y="4267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18444" y="473881"/>
              <a:ext cx="161246" cy="221000"/>
            </a:xfrm>
            <a:custGeom>
              <a:avLst/>
              <a:gdLst/>
              <a:ahLst/>
              <a:cxnLst/>
              <a:rect l="0" t="0" r="0" b="0"/>
              <a:pathLst>
                <a:path w="161246" h="221000">
                  <a:moveTo>
                    <a:pt x="108602" y="126243"/>
                  </a:moveTo>
                  <a:lnTo>
                    <a:pt x="105483" y="68979"/>
                  </a:lnTo>
                  <a:lnTo>
                    <a:pt x="99027" y="39961"/>
                  </a:lnTo>
                  <a:lnTo>
                    <a:pt x="88359" y="19265"/>
                  </a:lnTo>
                  <a:lnTo>
                    <a:pt x="72699" y="5388"/>
                  </a:lnTo>
                  <a:lnTo>
                    <a:pt x="63610" y="49"/>
                  </a:lnTo>
                  <a:lnTo>
                    <a:pt x="55211" y="0"/>
                  </a:lnTo>
                  <a:lnTo>
                    <a:pt x="47271" y="3476"/>
                  </a:lnTo>
                  <a:lnTo>
                    <a:pt x="24920" y="25137"/>
                  </a:lnTo>
                  <a:lnTo>
                    <a:pt x="11748" y="45042"/>
                  </a:lnTo>
                  <a:lnTo>
                    <a:pt x="1995" y="69487"/>
                  </a:lnTo>
                  <a:lnTo>
                    <a:pt x="0" y="95949"/>
                  </a:lnTo>
                  <a:lnTo>
                    <a:pt x="2662" y="151064"/>
                  </a:lnTo>
                  <a:lnTo>
                    <a:pt x="8712" y="187410"/>
                  </a:lnTo>
                  <a:lnTo>
                    <a:pt x="13933" y="196267"/>
                  </a:lnTo>
                  <a:lnTo>
                    <a:pt x="29092" y="209227"/>
                  </a:lnTo>
                  <a:lnTo>
                    <a:pt x="35709" y="209642"/>
                  </a:lnTo>
                  <a:lnTo>
                    <a:pt x="41289" y="206409"/>
                  </a:lnTo>
                  <a:lnTo>
                    <a:pt x="46179" y="200744"/>
                  </a:lnTo>
                  <a:lnTo>
                    <a:pt x="69755" y="137381"/>
                  </a:lnTo>
                  <a:lnTo>
                    <a:pt x="80455" y="105366"/>
                  </a:lnTo>
                  <a:lnTo>
                    <a:pt x="85158" y="102967"/>
                  </a:lnTo>
                  <a:lnTo>
                    <a:pt x="90633" y="106046"/>
                  </a:lnTo>
                  <a:lnTo>
                    <a:pt x="101786" y="121946"/>
                  </a:lnTo>
                  <a:lnTo>
                    <a:pt x="121597" y="164042"/>
                  </a:lnTo>
                  <a:lnTo>
                    <a:pt x="155222" y="206972"/>
                  </a:lnTo>
                  <a:lnTo>
                    <a:pt x="161245" y="2209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00746" y="505367"/>
              <a:ext cx="126343" cy="173230"/>
            </a:xfrm>
            <a:custGeom>
              <a:avLst/>
              <a:gdLst/>
              <a:ahLst/>
              <a:cxnLst/>
              <a:rect l="0" t="0" r="0" b="0"/>
              <a:pathLst>
                <a:path w="126343" h="173230">
                  <a:moveTo>
                    <a:pt x="0" y="10529"/>
                  </a:moveTo>
                  <a:lnTo>
                    <a:pt x="17958" y="71639"/>
                  </a:lnTo>
                  <a:lnTo>
                    <a:pt x="40738" y="131660"/>
                  </a:lnTo>
                  <a:lnTo>
                    <a:pt x="60294" y="166912"/>
                  </a:lnTo>
                  <a:lnTo>
                    <a:pt x="67102" y="172106"/>
                  </a:lnTo>
                  <a:lnTo>
                    <a:pt x="73980" y="173229"/>
                  </a:lnTo>
                  <a:lnTo>
                    <a:pt x="80906" y="171638"/>
                  </a:lnTo>
                  <a:lnTo>
                    <a:pt x="85522" y="164729"/>
                  </a:lnTo>
                  <a:lnTo>
                    <a:pt x="99130" y="106643"/>
                  </a:lnTo>
                  <a:lnTo>
                    <a:pt x="110713" y="4448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83812" y="478489"/>
              <a:ext cx="164375" cy="201607"/>
            </a:xfrm>
            <a:custGeom>
              <a:avLst/>
              <a:gdLst/>
              <a:ahLst/>
              <a:cxnLst/>
              <a:rect l="0" t="0" r="0" b="0"/>
              <a:pathLst>
                <a:path w="164375" h="201607">
                  <a:moveTo>
                    <a:pt x="6447" y="79521"/>
                  </a:moveTo>
                  <a:lnTo>
                    <a:pt x="24428" y="95162"/>
                  </a:lnTo>
                  <a:lnTo>
                    <a:pt x="70599" y="114365"/>
                  </a:lnTo>
                  <a:lnTo>
                    <a:pt x="80800" y="114448"/>
                  </a:lnTo>
                  <a:lnTo>
                    <a:pt x="101494" y="108302"/>
                  </a:lnTo>
                  <a:lnTo>
                    <a:pt x="127286" y="91688"/>
                  </a:lnTo>
                  <a:lnTo>
                    <a:pt x="139312" y="75570"/>
                  </a:lnTo>
                  <a:lnTo>
                    <a:pt x="144156" y="66358"/>
                  </a:lnTo>
                  <a:lnTo>
                    <a:pt x="146420" y="46765"/>
                  </a:lnTo>
                  <a:lnTo>
                    <a:pt x="145386" y="36626"/>
                  </a:lnTo>
                  <a:lnTo>
                    <a:pt x="134878" y="19123"/>
                  </a:lnTo>
                  <a:lnTo>
                    <a:pt x="127162" y="11179"/>
                  </a:lnTo>
                  <a:lnTo>
                    <a:pt x="106112" y="2354"/>
                  </a:lnTo>
                  <a:lnTo>
                    <a:pt x="93947" y="0"/>
                  </a:lnTo>
                  <a:lnTo>
                    <a:pt x="71072" y="3624"/>
                  </a:lnTo>
                  <a:lnTo>
                    <a:pt x="41583" y="18818"/>
                  </a:lnTo>
                  <a:lnTo>
                    <a:pt x="18027" y="41258"/>
                  </a:lnTo>
                  <a:lnTo>
                    <a:pt x="10657" y="50503"/>
                  </a:lnTo>
                  <a:lnTo>
                    <a:pt x="2469" y="73253"/>
                  </a:lnTo>
                  <a:lnTo>
                    <a:pt x="0" y="100132"/>
                  </a:lnTo>
                  <a:lnTo>
                    <a:pt x="6356" y="144639"/>
                  </a:lnTo>
                  <a:lnTo>
                    <a:pt x="22537" y="174204"/>
                  </a:lnTo>
                  <a:lnTo>
                    <a:pt x="35435" y="190233"/>
                  </a:lnTo>
                  <a:lnTo>
                    <a:pt x="55205" y="198916"/>
                  </a:lnTo>
                  <a:lnTo>
                    <a:pt x="78420" y="201606"/>
                  </a:lnTo>
                  <a:lnTo>
                    <a:pt x="132561" y="190802"/>
                  </a:lnTo>
                  <a:lnTo>
                    <a:pt x="164374" y="1742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27212" y="263212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3120" y="60384"/>
                  </a:lnTo>
                  <a:lnTo>
                    <a:pt x="8333" y="118107"/>
                  </a:lnTo>
                  <a:lnTo>
                    <a:pt x="12998" y="170305"/>
                  </a:lnTo>
                  <a:lnTo>
                    <a:pt x="18669" y="217357"/>
                  </a:lnTo>
                  <a:lnTo>
                    <a:pt x="20349" y="272632"/>
                  </a:lnTo>
                  <a:lnTo>
                    <a:pt x="20847" y="322935"/>
                  </a:lnTo>
                  <a:lnTo>
                    <a:pt x="22133" y="348248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79813" y="421139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20521" y="14573"/>
                  </a:lnTo>
                  <a:lnTo>
                    <a:pt x="198615" y="24025"/>
                  </a:lnTo>
                  <a:lnTo>
                    <a:pt x="146424" y="33212"/>
                  </a:lnTo>
                  <a:lnTo>
                    <a:pt x="85465" y="40356"/>
                  </a:lnTo>
                  <a:lnTo>
                    <a:pt x="22948" y="417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43026" y="221098"/>
              <a:ext cx="305327" cy="410526"/>
            </a:xfrm>
            <a:custGeom>
              <a:avLst/>
              <a:gdLst/>
              <a:ahLst/>
              <a:cxnLst/>
              <a:rect l="0" t="0" r="0" b="0"/>
              <a:pathLst>
                <a:path w="305327" h="410526">
                  <a:moveTo>
                    <a:pt x="0" y="0"/>
                  </a:moveTo>
                  <a:lnTo>
                    <a:pt x="3119" y="48931"/>
                  </a:lnTo>
                  <a:lnTo>
                    <a:pt x="11452" y="103015"/>
                  </a:lnTo>
                  <a:lnTo>
                    <a:pt x="16788" y="146390"/>
                  </a:lnTo>
                  <a:lnTo>
                    <a:pt x="20961" y="206762"/>
                  </a:lnTo>
                  <a:lnTo>
                    <a:pt x="29140" y="263500"/>
                  </a:lnTo>
                  <a:lnTo>
                    <a:pt x="31102" y="319421"/>
                  </a:lnTo>
                  <a:lnTo>
                    <a:pt x="25853" y="355906"/>
                  </a:lnTo>
                  <a:lnTo>
                    <a:pt x="24254" y="358933"/>
                  </a:lnTo>
                  <a:lnTo>
                    <a:pt x="23188" y="356272"/>
                  </a:lnTo>
                  <a:lnTo>
                    <a:pt x="23174" y="342007"/>
                  </a:lnTo>
                  <a:lnTo>
                    <a:pt x="30246" y="282904"/>
                  </a:lnTo>
                  <a:lnTo>
                    <a:pt x="42367" y="244870"/>
                  </a:lnTo>
                  <a:lnTo>
                    <a:pt x="49302" y="238116"/>
                  </a:lnTo>
                  <a:lnTo>
                    <a:pt x="57434" y="234783"/>
                  </a:lnTo>
                  <a:lnTo>
                    <a:pt x="66365" y="233731"/>
                  </a:lnTo>
                  <a:lnTo>
                    <a:pt x="73489" y="236539"/>
                  </a:lnTo>
                  <a:lnTo>
                    <a:pt x="102903" y="270185"/>
                  </a:lnTo>
                  <a:lnTo>
                    <a:pt x="134923" y="326996"/>
                  </a:lnTo>
                  <a:lnTo>
                    <a:pt x="146104" y="368835"/>
                  </a:lnTo>
                  <a:lnTo>
                    <a:pt x="148875" y="368722"/>
                  </a:lnTo>
                  <a:lnTo>
                    <a:pt x="167317" y="348915"/>
                  </a:lnTo>
                  <a:lnTo>
                    <a:pt x="220139" y="327040"/>
                  </a:lnTo>
                  <a:lnTo>
                    <a:pt x="240559" y="318486"/>
                  </a:lnTo>
                  <a:lnTo>
                    <a:pt x="280087" y="287201"/>
                  </a:lnTo>
                  <a:lnTo>
                    <a:pt x="283821" y="278035"/>
                  </a:lnTo>
                  <a:lnTo>
                    <a:pt x="284850" y="255372"/>
                  </a:lnTo>
                  <a:lnTo>
                    <a:pt x="281147" y="246287"/>
                  </a:lnTo>
                  <a:lnTo>
                    <a:pt x="267674" y="233073"/>
                  </a:lnTo>
                  <a:lnTo>
                    <a:pt x="246867" y="229540"/>
                  </a:lnTo>
                  <a:lnTo>
                    <a:pt x="224362" y="233039"/>
                  </a:lnTo>
                  <a:lnTo>
                    <a:pt x="206561" y="242393"/>
                  </a:lnTo>
                  <a:lnTo>
                    <a:pt x="193970" y="257469"/>
                  </a:lnTo>
                  <a:lnTo>
                    <a:pt x="176355" y="295743"/>
                  </a:lnTo>
                  <a:lnTo>
                    <a:pt x="176385" y="337842"/>
                  </a:lnTo>
                  <a:lnTo>
                    <a:pt x="183803" y="376182"/>
                  </a:lnTo>
                  <a:lnTo>
                    <a:pt x="196334" y="395699"/>
                  </a:lnTo>
                  <a:lnTo>
                    <a:pt x="204589" y="404179"/>
                  </a:lnTo>
                  <a:lnTo>
                    <a:pt x="214771" y="408663"/>
                  </a:lnTo>
                  <a:lnTo>
                    <a:pt x="238563" y="410525"/>
                  </a:lnTo>
                  <a:lnTo>
                    <a:pt x="293299" y="393934"/>
                  </a:lnTo>
                  <a:lnTo>
                    <a:pt x="305326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92621" y="431562"/>
              <a:ext cx="240001" cy="167686"/>
            </a:xfrm>
            <a:custGeom>
              <a:avLst/>
              <a:gdLst/>
              <a:ahLst/>
              <a:cxnLst/>
              <a:rect l="0" t="0" r="0" b="0"/>
              <a:pathLst>
                <a:path w="240001" h="167686">
                  <a:moveTo>
                    <a:pt x="8373" y="73805"/>
                  </a:moveTo>
                  <a:lnTo>
                    <a:pt x="2308" y="106257"/>
                  </a:lnTo>
                  <a:lnTo>
                    <a:pt x="7687" y="167685"/>
                  </a:lnTo>
                  <a:lnTo>
                    <a:pt x="8068" y="159593"/>
                  </a:lnTo>
                  <a:lnTo>
                    <a:pt x="0" y="103286"/>
                  </a:lnTo>
                  <a:lnTo>
                    <a:pt x="3860" y="48823"/>
                  </a:lnTo>
                  <a:lnTo>
                    <a:pt x="12607" y="27217"/>
                  </a:lnTo>
                  <a:lnTo>
                    <a:pt x="18215" y="18180"/>
                  </a:lnTo>
                  <a:lnTo>
                    <a:pt x="24293" y="14495"/>
                  </a:lnTo>
                  <a:lnTo>
                    <a:pt x="30685" y="14378"/>
                  </a:lnTo>
                  <a:lnTo>
                    <a:pt x="44026" y="20487"/>
                  </a:lnTo>
                  <a:lnTo>
                    <a:pt x="57754" y="31001"/>
                  </a:lnTo>
                  <a:lnTo>
                    <a:pt x="78637" y="61253"/>
                  </a:lnTo>
                  <a:lnTo>
                    <a:pt x="97079" y="104038"/>
                  </a:lnTo>
                  <a:lnTo>
                    <a:pt x="99096" y="102149"/>
                  </a:lnTo>
                  <a:lnTo>
                    <a:pt x="105895" y="43206"/>
                  </a:lnTo>
                  <a:lnTo>
                    <a:pt x="108483" y="32349"/>
                  </a:lnTo>
                  <a:lnTo>
                    <a:pt x="120717" y="14046"/>
                  </a:lnTo>
                  <a:lnTo>
                    <a:pt x="128893" y="5890"/>
                  </a:lnTo>
                  <a:lnTo>
                    <a:pt x="139022" y="1622"/>
                  </a:lnTo>
                  <a:lnTo>
                    <a:pt x="162756" y="0"/>
                  </a:lnTo>
                  <a:lnTo>
                    <a:pt x="173296" y="3545"/>
                  </a:lnTo>
                  <a:lnTo>
                    <a:pt x="191247" y="16842"/>
                  </a:lnTo>
                  <a:lnTo>
                    <a:pt x="220665" y="53975"/>
                  </a:lnTo>
                  <a:lnTo>
                    <a:pt x="233752" y="85867"/>
                  </a:lnTo>
                  <a:lnTo>
                    <a:pt x="238766" y="131733"/>
                  </a:lnTo>
                  <a:lnTo>
                    <a:pt x="240000" y="1580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03314" y="221098"/>
              <a:ext cx="29391" cy="379027"/>
            </a:xfrm>
            <a:custGeom>
              <a:avLst/>
              <a:gdLst/>
              <a:ahLst/>
              <a:cxnLst/>
              <a:rect l="0" t="0" r="0" b="0"/>
              <a:pathLst>
                <a:path w="29391" h="379027">
                  <a:moveTo>
                    <a:pt x="8333" y="0"/>
                  </a:moveTo>
                  <a:lnTo>
                    <a:pt x="0" y="60384"/>
                  </a:lnTo>
                  <a:lnTo>
                    <a:pt x="1575" y="121227"/>
                  </a:lnTo>
                  <a:lnTo>
                    <a:pt x="6331" y="181758"/>
                  </a:lnTo>
                  <a:lnTo>
                    <a:pt x="13527" y="238544"/>
                  </a:lnTo>
                  <a:lnTo>
                    <a:pt x="22870" y="289438"/>
                  </a:lnTo>
                  <a:lnTo>
                    <a:pt x="27458" y="343383"/>
                  </a:lnTo>
                  <a:lnTo>
                    <a:pt x="2939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95834" y="379025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5525" y="17959"/>
                  </a:lnTo>
                  <a:lnTo>
                    <a:pt x="104117" y="28547"/>
                  </a:lnTo>
                  <a:lnTo>
                    <a:pt x="48902" y="309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95875" y="242155"/>
              <a:ext cx="317498" cy="367272"/>
            </a:xfrm>
            <a:custGeom>
              <a:avLst/>
              <a:gdLst/>
              <a:ahLst/>
              <a:cxnLst/>
              <a:rect l="0" t="0" r="0" b="0"/>
              <a:pathLst>
                <a:path w="317498" h="367272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21331" y="159450"/>
                  </a:lnTo>
                  <a:lnTo>
                    <a:pt x="28547" y="218430"/>
                  </a:lnTo>
                  <a:lnTo>
                    <a:pt x="30686" y="269831"/>
                  </a:lnTo>
                  <a:lnTo>
                    <a:pt x="25819" y="329120"/>
                  </a:lnTo>
                  <a:lnTo>
                    <a:pt x="24232" y="334057"/>
                  </a:lnTo>
                  <a:lnTo>
                    <a:pt x="23174" y="332669"/>
                  </a:lnTo>
                  <a:lnTo>
                    <a:pt x="22506" y="284447"/>
                  </a:lnTo>
                  <a:lnTo>
                    <a:pt x="32565" y="230969"/>
                  </a:lnTo>
                  <a:lnTo>
                    <a:pt x="35748" y="217150"/>
                  </a:lnTo>
                  <a:lnTo>
                    <a:pt x="41380" y="206768"/>
                  </a:lnTo>
                  <a:lnTo>
                    <a:pt x="56996" y="192113"/>
                  </a:lnTo>
                  <a:lnTo>
                    <a:pt x="64904" y="191246"/>
                  </a:lnTo>
                  <a:lnTo>
                    <a:pt x="72515" y="194178"/>
                  </a:lnTo>
                  <a:lnTo>
                    <a:pt x="94406" y="215072"/>
                  </a:lnTo>
                  <a:lnTo>
                    <a:pt x="128636" y="264975"/>
                  </a:lnTo>
                  <a:lnTo>
                    <a:pt x="150287" y="324998"/>
                  </a:lnTo>
                  <a:lnTo>
                    <a:pt x="156419" y="367271"/>
                  </a:lnTo>
                  <a:lnTo>
                    <a:pt x="167370" y="318515"/>
                  </a:lnTo>
                  <a:lnTo>
                    <a:pt x="178112" y="301050"/>
                  </a:lnTo>
                  <a:lnTo>
                    <a:pt x="193805" y="288608"/>
                  </a:lnTo>
                  <a:lnTo>
                    <a:pt x="213648" y="280348"/>
                  </a:lnTo>
                  <a:lnTo>
                    <a:pt x="272529" y="269022"/>
                  </a:lnTo>
                  <a:lnTo>
                    <a:pt x="299379" y="253755"/>
                  </a:lnTo>
                  <a:lnTo>
                    <a:pt x="311652" y="237952"/>
                  </a:lnTo>
                  <a:lnTo>
                    <a:pt x="316563" y="228825"/>
                  </a:lnTo>
                  <a:lnTo>
                    <a:pt x="317497" y="219230"/>
                  </a:lnTo>
                  <a:lnTo>
                    <a:pt x="312296" y="199211"/>
                  </a:lnTo>
                  <a:lnTo>
                    <a:pt x="299065" y="184855"/>
                  </a:lnTo>
                  <a:lnTo>
                    <a:pt x="290624" y="179388"/>
                  </a:lnTo>
                  <a:lnTo>
                    <a:pt x="265647" y="176434"/>
                  </a:lnTo>
                  <a:lnTo>
                    <a:pt x="238559" y="180191"/>
                  </a:lnTo>
                  <a:lnTo>
                    <a:pt x="218720" y="189659"/>
                  </a:lnTo>
                  <a:lnTo>
                    <a:pt x="194398" y="219322"/>
                  </a:lnTo>
                  <a:lnTo>
                    <a:pt x="185835" y="244485"/>
                  </a:lnTo>
                  <a:lnTo>
                    <a:pt x="183199" y="270097"/>
                  </a:lnTo>
                  <a:lnTo>
                    <a:pt x="189462" y="305417"/>
                  </a:lnTo>
                  <a:lnTo>
                    <a:pt x="199629" y="331493"/>
                  </a:lnTo>
                  <a:lnTo>
                    <a:pt x="215066" y="349321"/>
                  </a:lnTo>
                  <a:lnTo>
                    <a:pt x="224096" y="355713"/>
                  </a:lnTo>
                  <a:lnTo>
                    <a:pt x="246607" y="362816"/>
                  </a:lnTo>
                  <a:lnTo>
                    <a:pt x="269871" y="364802"/>
                  </a:lnTo>
                  <a:lnTo>
                    <a:pt x="30532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74901" y="51589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4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53844" y="3579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38072" y="442196"/>
              <a:ext cx="136872" cy="150932"/>
            </a:xfrm>
            <a:custGeom>
              <a:avLst/>
              <a:gdLst/>
              <a:ahLst/>
              <a:cxnLst/>
              <a:rect l="0" t="0" r="0" b="0"/>
              <a:pathLst>
                <a:path w="136872" h="150932">
                  <a:moveTo>
                    <a:pt x="0" y="31586"/>
                  </a:moveTo>
                  <a:lnTo>
                    <a:pt x="17959" y="95014"/>
                  </a:lnTo>
                  <a:lnTo>
                    <a:pt x="40738" y="147433"/>
                  </a:lnTo>
                  <a:lnTo>
                    <a:pt x="43536" y="150931"/>
                  </a:lnTo>
                  <a:lnTo>
                    <a:pt x="44233" y="149754"/>
                  </a:lnTo>
                  <a:lnTo>
                    <a:pt x="33967" y="97404"/>
                  </a:lnTo>
                  <a:lnTo>
                    <a:pt x="35411" y="56547"/>
                  </a:lnTo>
                  <a:lnTo>
                    <a:pt x="41475" y="34491"/>
                  </a:lnTo>
                  <a:lnTo>
                    <a:pt x="51968" y="16889"/>
                  </a:lnTo>
                  <a:lnTo>
                    <a:pt x="60382" y="11260"/>
                  </a:lnTo>
                  <a:lnTo>
                    <a:pt x="93411" y="333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30491" y="436607"/>
              <a:ext cx="130848" cy="182921"/>
            </a:xfrm>
            <a:custGeom>
              <a:avLst/>
              <a:gdLst/>
              <a:ahLst/>
              <a:cxnLst/>
              <a:rect l="0" t="0" r="0" b="0"/>
              <a:pathLst>
                <a:path w="130848" h="182921">
                  <a:moveTo>
                    <a:pt x="123478" y="5589"/>
                  </a:moveTo>
                  <a:lnTo>
                    <a:pt x="106710" y="0"/>
                  </a:lnTo>
                  <a:lnTo>
                    <a:pt x="89119" y="376"/>
                  </a:lnTo>
                  <a:lnTo>
                    <a:pt x="69603" y="5612"/>
                  </a:lnTo>
                  <a:lnTo>
                    <a:pt x="31597" y="28037"/>
                  </a:lnTo>
                  <a:lnTo>
                    <a:pt x="17132" y="42472"/>
                  </a:lnTo>
                  <a:lnTo>
                    <a:pt x="6803" y="60586"/>
                  </a:lnTo>
                  <a:lnTo>
                    <a:pt x="0" y="96104"/>
                  </a:lnTo>
                  <a:lnTo>
                    <a:pt x="3574" y="130675"/>
                  </a:lnTo>
                  <a:lnTo>
                    <a:pt x="12086" y="149310"/>
                  </a:lnTo>
                  <a:lnTo>
                    <a:pt x="24837" y="165392"/>
                  </a:lnTo>
                  <a:lnTo>
                    <a:pt x="42203" y="180338"/>
                  </a:lnTo>
                  <a:lnTo>
                    <a:pt x="52917" y="182920"/>
                  </a:lnTo>
                  <a:lnTo>
                    <a:pt x="77299" y="179549"/>
                  </a:lnTo>
                  <a:lnTo>
                    <a:pt x="106156" y="164498"/>
                  </a:lnTo>
                  <a:lnTo>
                    <a:pt x="118899" y="148745"/>
                  </a:lnTo>
                  <a:lnTo>
                    <a:pt x="127292" y="128876"/>
                  </a:lnTo>
                  <a:lnTo>
                    <a:pt x="130847" y="92551"/>
                  </a:lnTo>
                  <a:lnTo>
                    <a:pt x="127533" y="69976"/>
                  </a:lnTo>
                  <a:lnTo>
                    <a:pt x="119041" y="51363"/>
                  </a:lnTo>
                  <a:lnTo>
                    <a:pt x="91892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85554" y="431668"/>
              <a:ext cx="115815" cy="155051"/>
            </a:xfrm>
            <a:custGeom>
              <a:avLst/>
              <a:gdLst/>
              <a:ahLst/>
              <a:cxnLst/>
              <a:rect l="0" t="0" r="0" b="0"/>
              <a:pathLst>
                <a:path w="115815" h="155051">
                  <a:moveTo>
                    <a:pt x="0" y="84228"/>
                  </a:moveTo>
                  <a:lnTo>
                    <a:pt x="16811" y="103378"/>
                  </a:lnTo>
                  <a:lnTo>
                    <a:pt x="45782" y="143556"/>
                  </a:lnTo>
                  <a:lnTo>
                    <a:pt x="57782" y="155050"/>
                  </a:lnTo>
                  <a:lnTo>
                    <a:pt x="56069" y="154839"/>
                  </a:lnTo>
                  <a:lnTo>
                    <a:pt x="51417" y="152359"/>
                  </a:lnTo>
                  <a:lnTo>
                    <a:pt x="33692" y="132101"/>
                  </a:lnTo>
                  <a:lnTo>
                    <a:pt x="13622" y="98283"/>
                  </a:lnTo>
                  <a:lnTo>
                    <a:pt x="4037" y="58626"/>
                  </a:lnTo>
                  <a:lnTo>
                    <a:pt x="8033" y="37365"/>
                  </a:lnTo>
                  <a:lnTo>
                    <a:pt x="12374" y="28419"/>
                  </a:lnTo>
                  <a:lnTo>
                    <a:pt x="29676" y="15360"/>
                  </a:lnTo>
                  <a:lnTo>
                    <a:pt x="52964" y="682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660651" y="221177"/>
              <a:ext cx="288158" cy="401722"/>
            </a:xfrm>
            <a:custGeom>
              <a:avLst/>
              <a:gdLst/>
              <a:ahLst/>
              <a:cxnLst/>
              <a:rect l="0" t="0" r="0" b="0"/>
              <a:pathLst>
                <a:path w="288158" h="401722">
                  <a:moveTo>
                    <a:pt x="140758" y="305247"/>
                  </a:moveTo>
                  <a:lnTo>
                    <a:pt x="120514" y="261285"/>
                  </a:lnTo>
                  <a:lnTo>
                    <a:pt x="95766" y="236589"/>
                  </a:lnTo>
                  <a:lnTo>
                    <a:pt x="85027" y="232569"/>
                  </a:lnTo>
                  <a:lnTo>
                    <a:pt x="60617" y="231222"/>
                  </a:lnTo>
                  <a:lnTo>
                    <a:pt x="40408" y="237642"/>
                  </a:lnTo>
                  <a:lnTo>
                    <a:pt x="31745" y="242630"/>
                  </a:lnTo>
                  <a:lnTo>
                    <a:pt x="18998" y="257530"/>
                  </a:lnTo>
                  <a:lnTo>
                    <a:pt x="1283" y="295692"/>
                  </a:lnTo>
                  <a:lnTo>
                    <a:pt x="0" y="316208"/>
                  </a:lnTo>
                  <a:lnTo>
                    <a:pt x="8709" y="357975"/>
                  </a:lnTo>
                  <a:lnTo>
                    <a:pt x="23903" y="383911"/>
                  </a:lnTo>
                  <a:lnTo>
                    <a:pt x="39690" y="395971"/>
                  </a:lnTo>
                  <a:lnTo>
                    <a:pt x="48813" y="400825"/>
                  </a:lnTo>
                  <a:lnTo>
                    <a:pt x="57235" y="401721"/>
                  </a:lnTo>
                  <a:lnTo>
                    <a:pt x="72831" y="396478"/>
                  </a:lnTo>
                  <a:lnTo>
                    <a:pt x="84441" y="383229"/>
                  </a:lnTo>
                  <a:lnTo>
                    <a:pt x="112416" y="320369"/>
                  </a:lnTo>
                  <a:lnTo>
                    <a:pt x="126364" y="257108"/>
                  </a:lnTo>
                  <a:lnTo>
                    <a:pt x="129084" y="198177"/>
                  </a:lnTo>
                  <a:lnTo>
                    <a:pt x="129890" y="139382"/>
                  </a:lnTo>
                  <a:lnTo>
                    <a:pt x="124573" y="78292"/>
                  </a:lnTo>
                  <a:lnTo>
                    <a:pt x="112258" y="25194"/>
                  </a:lnTo>
                  <a:lnTo>
                    <a:pt x="105475" y="1795"/>
                  </a:lnTo>
                  <a:lnTo>
                    <a:pt x="102028" y="0"/>
                  </a:lnTo>
                  <a:lnTo>
                    <a:pt x="98561" y="4653"/>
                  </a:lnTo>
                  <a:lnTo>
                    <a:pt x="92758" y="25421"/>
                  </a:lnTo>
                  <a:lnTo>
                    <a:pt x="90661" y="67658"/>
                  </a:lnTo>
                  <a:lnTo>
                    <a:pt x="96721" y="123915"/>
                  </a:lnTo>
                  <a:lnTo>
                    <a:pt x="103853" y="184811"/>
                  </a:lnTo>
                  <a:lnTo>
                    <a:pt x="113186" y="236417"/>
                  </a:lnTo>
                  <a:lnTo>
                    <a:pt x="126819" y="291521"/>
                  </a:lnTo>
                  <a:lnTo>
                    <a:pt x="133783" y="314355"/>
                  </a:lnTo>
                  <a:lnTo>
                    <a:pt x="138448" y="319508"/>
                  </a:lnTo>
                  <a:lnTo>
                    <a:pt x="143897" y="320603"/>
                  </a:lnTo>
                  <a:lnTo>
                    <a:pt x="149870" y="318994"/>
                  </a:lnTo>
                  <a:lnTo>
                    <a:pt x="206608" y="288453"/>
                  </a:lnTo>
                  <a:lnTo>
                    <a:pt x="265835" y="270252"/>
                  </a:lnTo>
                  <a:lnTo>
                    <a:pt x="273276" y="263200"/>
                  </a:lnTo>
                  <a:lnTo>
                    <a:pt x="281543" y="242886"/>
                  </a:lnTo>
                  <a:lnTo>
                    <a:pt x="281408" y="233257"/>
                  </a:lnTo>
                  <a:lnTo>
                    <a:pt x="275019" y="216320"/>
                  </a:lnTo>
                  <a:lnTo>
                    <a:pt x="261261" y="204113"/>
                  </a:lnTo>
                  <a:lnTo>
                    <a:pt x="252679" y="199220"/>
                  </a:lnTo>
                  <a:lnTo>
                    <a:pt x="227545" y="196903"/>
                  </a:lnTo>
                  <a:lnTo>
                    <a:pt x="212655" y="197923"/>
                  </a:lnTo>
                  <a:lnTo>
                    <a:pt x="201558" y="203282"/>
                  </a:lnTo>
                  <a:lnTo>
                    <a:pt x="186107" y="221715"/>
                  </a:lnTo>
                  <a:lnTo>
                    <a:pt x="176422" y="258400"/>
                  </a:lnTo>
                  <a:lnTo>
                    <a:pt x="173552" y="298906"/>
                  </a:lnTo>
                  <a:lnTo>
                    <a:pt x="179120" y="323486"/>
                  </a:lnTo>
                  <a:lnTo>
                    <a:pt x="201758" y="367862"/>
                  </a:lnTo>
                  <a:lnTo>
                    <a:pt x="218172" y="382989"/>
                  </a:lnTo>
                  <a:lnTo>
                    <a:pt x="227462" y="388661"/>
                  </a:lnTo>
                  <a:lnTo>
                    <a:pt x="237165" y="390102"/>
                  </a:lnTo>
                  <a:lnTo>
                    <a:pt x="257305" y="385464"/>
                  </a:lnTo>
                  <a:lnTo>
                    <a:pt x="271716" y="375604"/>
                  </a:lnTo>
                  <a:lnTo>
                    <a:pt x="288157" y="357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76308" y="400082"/>
              <a:ext cx="88315" cy="161364"/>
            </a:xfrm>
            <a:custGeom>
              <a:avLst/>
              <a:gdLst/>
              <a:ahLst/>
              <a:cxnLst/>
              <a:rect l="0" t="0" r="0" b="0"/>
              <a:pathLst>
                <a:path w="88315" h="161364">
                  <a:moveTo>
                    <a:pt x="35671" y="94757"/>
                  </a:moveTo>
                  <a:lnTo>
                    <a:pt x="50325" y="153374"/>
                  </a:lnTo>
                  <a:lnTo>
                    <a:pt x="50120" y="159571"/>
                  </a:lnTo>
                  <a:lnTo>
                    <a:pt x="47643" y="161363"/>
                  </a:lnTo>
                  <a:lnTo>
                    <a:pt x="43653" y="160218"/>
                  </a:lnTo>
                  <a:lnTo>
                    <a:pt x="26858" y="136250"/>
                  </a:lnTo>
                  <a:lnTo>
                    <a:pt x="1035" y="73645"/>
                  </a:lnTo>
                  <a:lnTo>
                    <a:pt x="0" y="52619"/>
                  </a:lnTo>
                  <a:lnTo>
                    <a:pt x="1362" y="42098"/>
                  </a:lnTo>
                  <a:lnTo>
                    <a:pt x="12234" y="24170"/>
                  </a:lnTo>
                  <a:lnTo>
                    <a:pt x="20047" y="16113"/>
                  </a:lnTo>
                  <a:lnTo>
                    <a:pt x="41205" y="7162"/>
                  </a:lnTo>
                  <a:lnTo>
                    <a:pt x="883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18554" y="421139"/>
              <a:ext cx="125053" cy="182831"/>
            </a:xfrm>
            <a:custGeom>
              <a:avLst/>
              <a:gdLst/>
              <a:ahLst/>
              <a:cxnLst/>
              <a:rect l="0" t="0" r="0" b="0"/>
              <a:pathLst>
                <a:path w="125053" h="182831">
                  <a:moveTo>
                    <a:pt x="125052" y="0"/>
                  </a:moveTo>
                  <a:lnTo>
                    <a:pt x="82361" y="3120"/>
                  </a:lnTo>
                  <a:lnTo>
                    <a:pt x="30220" y="19129"/>
                  </a:lnTo>
                  <a:lnTo>
                    <a:pt x="9205" y="30339"/>
                  </a:lnTo>
                  <a:lnTo>
                    <a:pt x="3367" y="38943"/>
                  </a:lnTo>
                  <a:lnTo>
                    <a:pt x="0" y="60982"/>
                  </a:lnTo>
                  <a:lnTo>
                    <a:pt x="4249" y="69901"/>
                  </a:lnTo>
                  <a:lnTo>
                    <a:pt x="21449" y="82930"/>
                  </a:lnTo>
                  <a:lnTo>
                    <a:pt x="83086" y="108373"/>
                  </a:lnTo>
                  <a:lnTo>
                    <a:pt x="108979" y="124787"/>
                  </a:lnTo>
                  <a:lnTo>
                    <a:pt x="111996" y="132325"/>
                  </a:lnTo>
                  <a:lnTo>
                    <a:pt x="111669" y="140859"/>
                  </a:lnTo>
                  <a:lnTo>
                    <a:pt x="109111" y="150058"/>
                  </a:lnTo>
                  <a:lnTo>
                    <a:pt x="103896" y="157361"/>
                  </a:lnTo>
                  <a:lnTo>
                    <a:pt x="88744" y="168594"/>
                  </a:lnTo>
                  <a:lnTo>
                    <a:pt x="60482" y="181495"/>
                  </a:lnTo>
                  <a:lnTo>
                    <a:pt x="40202" y="182830"/>
                  </a:lnTo>
                  <a:lnTo>
                    <a:pt x="9238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06777" y="57906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4316684" y="684352"/>
            <a:ext cx="736996" cy="10529"/>
          </a:xfrm>
          <a:custGeom>
            <a:avLst/>
            <a:gdLst/>
            <a:ahLst/>
            <a:cxnLst/>
            <a:rect l="0" t="0" r="0" b="0"/>
            <a:pathLst>
              <a:path w="736996" h="10529">
                <a:moveTo>
                  <a:pt x="736995" y="0"/>
                </a:moveTo>
                <a:lnTo>
                  <a:pt x="678378" y="9065"/>
                </a:lnTo>
                <a:lnTo>
                  <a:pt x="626820" y="10095"/>
                </a:lnTo>
                <a:lnTo>
                  <a:pt x="584303" y="10336"/>
                </a:lnTo>
                <a:lnTo>
                  <a:pt x="523686" y="10471"/>
                </a:lnTo>
                <a:lnTo>
                  <a:pt x="461283" y="4928"/>
                </a:lnTo>
                <a:lnTo>
                  <a:pt x="412497" y="7049"/>
                </a:lnTo>
                <a:lnTo>
                  <a:pt x="360997" y="9497"/>
                </a:lnTo>
                <a:lnTo>
                  <a:pt x="308693" y="4634"/>
                </a:lnTo>
                <a:lnTo>
                  <a:pt x="256151" y="1373"/>
                </a:lnTo>
                <a:lnTo>
                  <a:pt x="193231" y="271"/>
                </a:lnTo>
                <a:lnTo>
                  <a:pt x="144081" y="80"/>
                </a:lnTo>
                <a:lnTo>
                  <a:pt x="84958" y="16"/>
                </a:lnTo>
                <a:lnTo>
                  <a:pt x="28220" y="5592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 flipH="1">
            <a:off x="1652974" y="2863751"/>
            <a:ext cx="498912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3"/>
          <p:cNvSpPr/>
          <p:nvPr/>
        </p:nvSpPr>
        <p:spPr>
          <a:xfrm>
            <a:off x="1670587" y="2179399"/>
            <a:ext cx="339220" cy="592874"/>
          </a:xfrm>
          <a:custGeom>
            <a:avLst/>
            <a:gdLst/>
            <a:ahLst/>
            <a:cxnLst/>
            <a:rect l="0" t="0" r="0" b="0"/>
            <a:pathLst>
              <a:path w="339220" h="592874">
                <a:moveTo>
                  <a:pt x="140314" y="0"/>
                </a:moveTo>
                <a:lnTo>
                  <a:pt x="116268" y="17980"/>
                </a:lnTo>
                <a:lnTo>
                  <a:pt x="66444" y="75523"/>
                </a:lnTo>
                <a:lnTo>
                  <a:pt x="38808" y="127395"/>
                </a:lnTo>
                <a:lnTo>
                  <a:pt x="21738" y="188291"/>
                </a:lnTo>
                <a:lnTo>
                  <a:pt x="10684" y="239323"/>
                </a:lnTo>
                <a:lnTo>
                  <a:pt x="0" y="291489"/>
                </a:lnTo>
                <a:lnTo>
                  <a:pt x="1550" y="347046"/>
                </a:lnTo>
                <a:lnTo>
                  <a:pt x="6189" y="405681"/>
                </a:lnTo>
                <a:lnTo>
                  <a:pt x="18024" y="457340"/>
                </a:lnTo>
                <a:lnTo>
                  <a:pt x="38220" y="515117"/>
                </a:lnTo>
                <a:lnTo>
                  <a:pt x="51655" y="535437"/>
                </a:lnTo>
                <a:lnTo>
                  <a:pt x="99003" y="574896"/>
                </a:lnTo>
                <a:lnTo>
                  <a:pt x="135613" y="590829"/>
                </a:lnTo>
                <a:lnTo>
                  <a:pt x="159281" y="592873"/>
                </a:lnTo>
                <a:lnTo>
                  <a:pt x="180330" y="588713"/>
                </a:lnTo>
                <a:lnTo>
                  <a:pt x="206503" y="572046"/>
                </a:lnTo>
                <a:lnTo>
                  <a:pt x="256525" y="519911"/>
                </a:lnTo>
                <a:lnTo>
                  <a:pt x="289915" y="466169"/>
                </a:lnTo>
                <a:lnTo>
                  <a:pt x="315921" y="404255"/>
                </a:lnTo>
                <a:lnTo>
                  <a:pt x="325707" y="348676"/>
                </a:lnTo>
                <a:lnTo>
                  <a:pt x="334603" y="288673"/>
                </a:lnTo>
                <a:lnTo>
                  <a:pt x="339219" y="226214"/>
                </a:lnTo>
                <a:lnTo>
                  <a:pt x="337679" y="176081"/>
                </a:lnTo>
                <a:lnTo>
                  <a:pt x="320503" y="119745"/>
                </a:lnTo>
                <a:lnTo>
                  <a:pt x="310475" y="96504"/>
                </a:lnTo>
                <a:lnTo>
                  <a:pt x="265494" y="42344"/>
                </a:lnTo>
                <a:lnTo>
                  <a:pt x="229137" y="16185"/>
                </a:lnTo>
                <a:lnTo>
                  <a:pt x="188729" y="4795"/>
                </a:lnTo>
                <a:lnTo>
                  <a:pt x="134323" y="9352"/>
                </a:lnTo>
                <a:lnTo>
                  <a:pt x="87672" y="210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2044826" y="2294691"/>
            <a:ext cx="176590" cy="542979"/>
          </a:xfrm>
          <a:custGeom>
            <a:avLst/>
            <a:gdLst/>
            <a:ahLst/>
            <a:cxnLst/>
            <a:rect l="0" t="0" r="0" b="0"/>
            <a:pathLst>
              <a:path w="176590" h="542979">
                <a:moveTo>
                  <a:pt x="113516" y="390075"/>
                </a:moveTo>
                <a:lnTo>
                  <a:pt x="84207" y="360767"/>
                </a:lnTo>
                <a:lnTo>
                  <a:pt x="76429" y="357668"/>
                </a:lnTo>
                <a:lnTo>
                  <a:pt x="58428" y="357345"/>
                </a:lnTo>
                <a:lnTo>
                  <a:pt x="41849" y="364220"/>
                </a:lnTo>
                <a:lnTo>
                  <a:pt x="34152" y="369329"/>
                </a:lnTo>
                <a:lnTo>
                  <a:pt x="22481" y="384364"/>
                </a:lnTo>
                <a:lnTo>
                  <a:pt x="5456" y="422613"/>
                </a:lnTo>
                <a:lnTo>
                  <a:pt x="0" y="464707"/>
                </a:lnTo>
                <a:lnTo>
                  <a:pt x="4962" y="491095"/>
                </a:lnTo>
                <a:lnTo>
                  <a:pt x="20910" y="522563"/>
                </a:lnTo>
                <a:lnTo>
                  <a:pt x="27212" y="531043"/>
                </a:lnTo>
                <a:lnTo>
                  <a:pt x="36093" y="536696"/>
                </a:lnTo>
                <a:lnTo>
                  <a:pt x="58438" y="542978"/>
                </a:lnTo>
                <a:lnTo>
                  <a:pt x="68609" y="542313"/>
                </a:lnTo>
                <a:lnTo>
                  <a:pt x="86148" y="535336"/>
                </a:lnTo>
                <a:lnTo>
                  <a:pt x="101742" y="518196"/>
                </a:lnTo>
                <a:lnTo>
                  <a:pt x="130817" y="469066"/>
                </a:lnTo>
                <a:lnTo>
                  <a:pt x="146458" y="416989"/>
                </a:lnTo>
                <a:lnTo>
                  <a:pt x="161054" y="360557"/>
                </a:lnTo>
                <a:lnTo>
                  <a:pt x="171075" y="297209"/>
                </a:lnTo>
                <a:lnTo>
                  <a:pt x="175578" y="242833"/>
                </a:lnTo>
                <a:lnTo>
                  <a:pt x="176358" y="189300"/>
                </a:lnTo>
                <a:lnTo>
                  <a:pt x="176589" y="140424"/>
                </a:lnTo>
                <a:lnTo>
                  <a:pt x="175488" y="83698"/>
                </a:lnTo>
                <a:lnTo>
                  <a:pt x="168273" y="31665"/>
                </a:lnTo>
                <a:lnTo>
                  <a:pt x="162029" y="5004"/>
                </a:lnTo>
                <a:lnTo>
                  <a:pt x="156386" y="0"/>
                </a:lnTo>
                <a:lnTo>
                  <a:pt x="149115" y="174"/>
                </a:lnTo>
                <a:lnTo>
                  <a:pt x="140758" y="3799"/>
                </a:lnTo>
                <a:lnTo>
                  <a:pt x="128353" y="23425"/>
                </a:lnTo>
                <a:lnTo>
                  <a:pt x="120110" y="52814"/>
                </a:lnTo>
                <a:lnTo>
                  <a:pt x="114300" y="108822"/>
                </a:lnTo>
                <a:lnTo>
                  <a:pt x="106859" y="167531"/>
                </a:lnTo>
                <a:lnTo>
                  <a:pt x="103752" y="230476"/>
                </a:lnTo>
                <a:lnTo>
                  <a:pt x="103214" y="283125"/>
                </a:lnTo>
                <a:lnTo>
                  <a:pt x="106174" y="338109"/>
                </a:lnTo>
                <a:lnTo>
                  <a:pt x="111340" y="385987"/>
                </a:lnTo>
                <a:lnTo>
                  <a:pt x="119110" y="438387"/>
                </a:lnTo>
                <a:lnTo>
                  <a:pt x="129991" y="480429"/>
                </a:lnTo>
                <a:lnTo>
                  <a:pt x="134573" y="51641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2274155" y="2558425"/>
            <a:ext cx="1107925" cy="515897"/>
            <a:chOff x="2274155" y="2558425"/>
            <a:chExt cx="1107925" cy="515897"/>
          </a:xfrm>
        </p:grpSpPr>
        <p:sp>
          <p:nvSpPr>
            <p:cNvPr id="36" name="Freeform 35"/>
            <p:cNvSpPr/>
            <p:nvPr/>
          </p:nvSpPr>
          <p:spPr>
            <a:xfrm>
              <a:off x="2305741" y="2611067"/>
              <a:ext cx="84229" cy="157928"/>
            </a:xfrm>
            <a:custGeom>
              <a:avLst/>
              <a:gdLst/>
              <a:ahLst/>
              <a:cxnLst/>
              <a:rect l="0" t="0" r="0" b="0"/>
              <a:pathLst>
                <a:path w="84229" h="157928">
                  <a:moveTo>
                    <a:pt x="0" y="0"/>
                  </a:moveTo>
                  <a:lnTo>
                    <a:pt x="19128" y="63428"/>
                  </a:lnTo>
                  <a:lnTo>
                    <a:pt x="56598" y="125195"/>
                  </a:lnTo>
                  <a:lnTo>
                    <a:pt x="8422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74155" y="2600538"/>
              <a:ext cx="200043" cy="473784"/>
            </a:xfrm>
            <a:custGeom>
              <a:avLst/>
              <a:gdLst/>
              <a:ahLst/>
              <a:cxnLst/>
              <a:rect l="0" t="0" r="0" b="0"/>
              <a:pathLst>
                <a:path w="200043" h="473784">
                  <a:moveTo>
                    <a:pt x="200042" y="0"/>
                  </a:moveTo>
                  <a:lnTo>
                    <a:pt x="180913" y="63451"/>
                  </a:lnTo>
                  <a:lnTo>
                    <a:pt x="156922" y="121545"/>
                  </a:lnTo>
                  <a:lnTo>
                    <a:pt x="131105" y="178353"/>
                  </a:lnTo>
                  <a:lnTo>
                    <a:pt x="106880" y="231544"/>
                  </a:lnTo>
                  <a:lnTo>
                    <a:pt x="66512" y="294791"/>
                  </a:lnTo>
                  <a:lnTo>
                    <a:pt x="43016" y="355773"/>
                  </a:lnTo>
                  <a:lnTo>
                    <a:pt x="23515" y="411493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37367" y="2568953"/>
              <a:ext cx="106806" cy="221099"/>
            </a:xfrm>
            <a:custGeom>
              <a:avLst/>
              <a:gdLst/>
              <a:ahLst/>
              <a:cxnLst/>
              <a:rect l="0" t="0" r="0" b="0"/>
              <a:pathLst>
                <a:path w="106806" h="221099">
                  <a:moveTo>
                    <a:pt x="84228" y="0"/>
                  </a:moveTo>
                  <a:lnTo>
                    <a:pt x="60182" y="9575"/>
                  </a:lnTo>
                  <a:lnTo>
                    <a:pt x="24635" y="39403"/>
                  </a:lnTo>
                  <a:lnTo>
                    <a:pt x="9120" y="65487"/>
                  </a:lnTo>
                  <a:lnTo>
                    <a:pt x="7173" y="85257"/>
                  </a:lnTo>
                  <a:lnTo>
                    <a:pt x="8292" y="95443"/>
                  </a:lnTo>
                  <a:lnTo>
                    <a:pt x="12547" y="101063"/>
                  </a:lnTo>
                  <a:lnTo>
                    <a:pt x="18893" y="103640"/>
                  </a:lnTo>
                  <a:lnTo>
                    <a:pt x="59884" y="110549"/>
                  </a:lnTo>
                  <a:lnTo>
                    <a:pt x="88194" y="125432"/>
                  </a:lnTo>
                  <a:lnTo>
                    <a:pt x="100809" y="141145"/>
                  </a:lnTo>
                  <a:lnTo>
                    <a:pt x="105811" y="150249"/>
                  </a:lnTo>
                  <a:lnTo>
                    <a:pt x="106805" y="159827"/>
                  </a:lnTo>
                  <a:lnTo>
                    <a:pt x="101671" y="179829"/>
                  </a:lnTo>
                  <a:lnTo>
                    <a:pt x="88471" y="197297"/>
                  </a:lnTo>
                  <a:lnTo>
                    <a:pt x="80038" y="205231"/>
                  </a:lnTo>
                  <a:lnTo>
                    <a:pt x="58190" y="21404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23524" y="2558425"/>
              <a:ext cx="92020" cy="252684"/>
            </a:xfrm>
            <a:custGeom>
              <a:avLst/>
              <a:gdLst/>
              <a:ahLst/>
              <a:cxnLst/>
              <a:rect l="0" t="0" r="0" b="0"/>
              <a:pathLst>
                <a:path w="92020" h="252684">
                  <a:moveTo>
                    <a:pt x="77056" y="0"/>
                  </a:moveTo>
                  <a:lnTo>
                    <a:pt x="53010" y="17980"/>
                  </a:lnTo>
                  <a:lnTo>
                    <a:pt x="11591" y="67118"/>
                  </a:lnTo>
                  <a:lnTo>
                    <a:pt x="1947" y="85982"/>
                  </a:lnTo>
                  <a:lnTo>
                    <a:pt x="0" y="106064"/>
                  </a:lnTo>
                  <a:lnTo>
                    <a:pt x="1119" y="116333"/>
                  </a:lnTo>
                  <a:lnTo>
                    <a:pt x="5374" y="124348"/>
                  </a:lnTo>
                  <a:lnTo>
                    <a:pt x="19461" y="136374"/>
                  </a:lnTo>
                  <a:lnTo>
                    <a:pt x="77545" y="166674"/>
                  </a:lnTo>
                  <a:lnTo>
                    <a:pt x="84401" y="175457"/>
                  </a:lnTo>
                  <a:lnTo>
                    <a:pt x="92019" y="197693"/>
                  </a:lnTo>
                  <a:lnTo>
                    <a:pt x="91711" y="207835"/>
                  </a:lnTo>
                  <a:lnTo>
                    <a:pt x="85129" y="225342"/>
                  </a:lnTo>
                  <a:lnTo>
                    <a:pt x="71285" y="237802"/>
                  </a:lnTo>
                  <a:lnTo>
                    <a:pt x="53434" y="246069"/>
                  </a:lnTo>
                  <a:lnTo>
                    <a:pt x="13885" y="252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53222" y="2610571"/>
              <a:ext cx="126343" cy="185075"/>
            </a:xfrm>
            <a:custGeom>
              <a:avLst/>
              <a:gdLst/>
              <a:ahLst/>
              <a:cxnLst/>
              <a:rect l="0" t="0" r="0" b="0"/>
              <a:pathLst>
                <a:path w="126343" h="185075">
                  <a:moveTo>
                    <a:pt x="0" y="84724"/>
                  </a:moveTo>
                  <a:lnTo>
                    <a:pt x="42692" y="70151"/>
                  </a:lnTo>
                  <a:lnTo>
                    <a:pt x="92493" y="44634"/>
                  </a:lnTo>
                  <a:lnTo>
                    <a:pt x="104669" y="28302"/>
                  </a:lnTo>
                  <a:lnTo>
                    <a:pt x="104875" y="20203"/>
                  </a:lnTo>
                  <a:lnTo>
                    <a:pt x="101502" y="12464"/>
                  </a:lnTo>
                  <a:lnTo>
                    <a:pt x="95744" y="4965"/>
                  </a:lnTo>
                  <a:lnTo>
                    <a:pt x="88396" y="1136"/>
                  </a:lnTo>
                  <a:lnTo>
                    <a:pt x="70873" y="0"/>
                  </a:lnTo>
                  <a:lnTo>
                    <a:pt x="41277" y="11528"/>
                  </a:lnTo>
                  <a:lnTo>
                    <a:pt x="26924" y="26456"/>
                  </a:lnTo>
                  <a:lnTo>
                    <a:pt x="17816" y="45959"/>
                  </a:lnTo>
                  <a:lnTo>
                    <a:pt x="11968" y="96607"/>
                  </a:lnTo>
                  <a:lnTo>
                    <a:pt x="14075" y="134648"/>
                  </a:lnTo>
                  <a:lnTo>
                    <a:pt x="20294" y="156045"/>
                  </a:lnTo>
                  <a:lnTo>
                    <a:pt x="30856" y="173354"/>
                  </a:lnTo>
                  <a:lnTo>
                    <a:pt x="39289" y="178906"/>
                  </a:lnTo>
                  <a:lnTo>
                    <a:pt x="61136" y="185074"/>
                  </a:lnTo>
                  <a:lnTo>
                    <a:pt x="94154" y="182958"/>
                  </a:lnTo>
                  <a:lnTo>
                    <a:pt x="126342" y="1689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42735" y="2611067"/>
              <a:ext cx="105286" cy="189882"/>
            </a:xfrm>
            <a:custGeom>
              <a:avLst/>
              <a:gdLst/>
              <a:ahLst/>
              <a:cxnLst/>
              <a:rect l="0" t="0" r="0" b="0"/>
              <a:pathLst>
                <a:path w="105286" h="189882">
                  <a:moveTo>
                    <a:pt x="0" y="31586"/>
                  </a:moveTo>
                  <a:lnTo>
                    <a:pt x="0" y="90202"/>
                  </a:lnTo>
                  <a:lnTo>
                    <a:pt x="9576" y="143206"/>
                  </a:lnTo>
                  <a:lnTo>
                    <a:pt x="20244" y="166593"/>
                  </a:lnTo>
                  <a:lnTo>
                    <a:pt x="35904" y="182446"/>
                  </a:lnTo>
                  <a:lnTo>
                    <a:pt x="44993" y="188311"/>
                  </a:lnTo>
                  <a:lnTo>
                    <a:pt x="53392" y="189881"/>
                  </a:lnTo>
                  <a:lnTo>
                    <a:pt x="61331" y="188589"/>
                  </a:lnTo>
                  <a:lnTo>
                    <a:pt x="68963" y="185387"/>
                  </a:lnTo>
                  <a:lnTo>
                    <a:pt x="80564" y="172472"/>
                  </a:lnTo>
                  <a:lnTo>
                    <a:pt x="97543" y="129995"/>
                  </a:lnTo>
                  <a:lnTo>
                    <a:pt x="103756" y="69308"/>
                  </a:lnTo>
                  <a:lnTo>
                    <a:pt x="104983" y="2040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17397" y="2579481"/>
              <a:ext cx="164683" cy="200043"/>
            </a:xfrm>
            <a:custGeom>
              <a:avLst/>
              <a:gdLst/>
              <a:ahLst/>
              <a:cxnLst/>
              <a:rect l="0" t="0" r="0" b="0"/>
              <a:pathLst>
                <a:path w="164683" h="200043">
                  <a:moveTo>
                    <a:pt x="99079" y="0"/>
                  </a:moveTo>
                  <a:lnTo>
                    <a:pt x="56388" y="3120"/>
                  </a:lnTo>
                  <a:lnTo>
                    <a:pt x="14737" y="14655"/>
                  </a:lnTo>
                  <a:lnTo>
                    <a:pt x="7756" y="21468"/>
                  </a:lnTo>
                  <a:lnTo>
                    <a:pt x="0" y="41517"/>
                  </a:lnTo>
                  <a:lnTo>
                    <a:pt x="1441" y="51075"/>
                  </a:lnTo>
                  <a:lnTo>
                    <a:pt x="12401" y="67934"/>
                  </a:lnTo>
                  <a:lnTo>
                    <a:pt x="32090" y="76986"/>
                  </a:lnTo>
                  <a:lnTo>
                    <a:pt x="88048" y="91680"/>
                  </a:lnTo>
                  <a:lnTo>
                    <a:pt x="141127" y="114441"/>
                  </a:lnTo>
                  <a:lnTo>
                    <a:pt x="155982" y="130412"/>
                  </a:lnTo>
                  <a:lnTo>
                    <a:pt x="161581" y="139584"/>
                  </a:lnTo>
                  <a:lnTo>
                    <a:pt x="164682" y="159134"/>
                  </a:lnTo>
                  <a:lnTo>
                    <a:pt x="163872" y="169260"/>
                  </a:lnTo>
                  <a:lnTo>
                    <a:pt x="158652" y="177181"/>
                  </a:lnTo>
                  <a:lnTo>
                    <a:pt x="140374" y="189102"/>
                  </a:lnTo>
                  <a:lnTo>
                    <a:pt x="83276" y="197881"/>
                  </a:lnTo>
                  <a:lnTo>
                    <a:pt x="35083" y="199615"/>
                  </a:lnTo>
                  <a:lnTo>
                    <a:pt x="14851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3484932" y="1986201"/>
            <a:ext cx="0" cy="174773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/>
          <p:cNvGrpSpPr/>
          <p:nvPr/>
        </p:nvGrpSpPr>
        <p:grpSpPr>
          <a:xfrm>
            <a:off x="3579689" y="2615352"/>
            <a:ext cx="863338" cy="637954"/>
            <a:chOff x="3579689" y="2615352"/>
            <a:chExt cx="863338" cy="637954"/>
          </a:xfrm>
        </p:grpSpPr>
        <p:sp>
          <p:nvSpPr>
            <p:cNvPr id="45" name="Freeform 44"/>
            <p:cNvSpPr/>
            <p:nvPr/>
          </p:nvSpPr>
          <p:spPr>
            <a:xfrm>
              <a:off x="3579689" y="2652702"/>
              <a:ext cx="178985" cy="600604"/>
            </a:xfrm>
            <a:custGeom>
              <a:avLst/>
              <a:gdLst/>
              <a:ahLst/>
              <a:cxnLst/>
              <a:rect l="0" t="0" r="0" b="0"/>
              <a:pathLst>
                <a:path w="178985" h="600604">
                  <a:moveTo>
                    <a:pt x="178984" y="116292"/>
                  </a:moveTo>
                  <a:lnTo>
                    <a:pt x="173395" y="57675"/>
                  </a:lnTo>
                  <a:lnTo>
                    <a:pt x="164412" y="37208"/>
                  </a:lnTo>
                  <a:lnTo>
                    <a:pt x="151451" y="20312"/>
                  </a:lnTo>
                  <a:lnTo>
                    <a:pt x="133992" y="5004"/>
                  </a:lnTo>
                  <a:lnTo>
                    <a:pt x="124423" y="1156"/>
                  </a:lnTo>
                  <a:lnTo>
                    <a:pt x="104432" y="0"/>
                  </a:lnTo>
                  <a:lnTo>
                    <a:pt x="73446" y="11515"/>
                  </a:lnTo>
                  <a:lnTo>
                    <a:pt x="47628" y="35335"/>
                  </a:lnTo>
                  <a:lnTo>
                    <a:pt x="30749" y="64619"/>
                  </a:lnTo>
                  <a:lnTo>
                    <a:pt x="15736" y="114361"/>
                  </a:lnTo>
                  <a:lnTo>
                    <a:pt x="12843" y="141560"/>
                  </a:lnTo>
                  <a:lnTo>
                    <a:pt x="17796" y="166127"/>
                  </a:lnTo>
                  <a:lnTo>
                    <a:pt x="34451" y="210494"/>
                  </a:lnTo>
                  <a:lnTo>
                    <a:pt x="41684" y="217698"/>
                  </a:lnTo>
                  <a:lnTo>
                    <a:pt x="62200" y="225702"/>
                  </a:lnTo>
                  <a:lnTo>
                    <a:pt x="71882" y="225497"/>
                  </a:lnTo>
                  <a:lnTo>
                    <a:pt x="88879" y="219030"/>
                  </a:lnTo>
                  <a:lnTo>
                    <a:pt x="117191" y="202235"/>
                  </a:lnTo>
                  <a:lnTo>
                    <a:pt x="131244" y="186075"/>
                  </a:lnTo>
                  <a:lnTo>
                    <a:pt x="153677" y="136617"/>
                  </a:lnTo>
                  <a:lnTo>
                    <a:pt x="157433" y="136861"/>
                  </a:lnTo>
                  <a:lnTo>
                    <a:pt x="161107" y="140533"/>
                  </a:lnTo>
                  <a:lnTo>
                    <a:pt x="165190" y="157092"/>
                  </a:lnTo>
                  <a:lnTo>
                    <a:pt x="167811" y="205850"/>
                  </a:lnTo>
                  <a:lnTo>
                    <a:pt x="168265" y="257862"/>
                  </a:lnTo>
                  <a:lnTo>
                    <a:pt x="173988" y="312137"/>
                  </a:lnTo>
                  <a:lnTo>
                    <a:pt x="177504" y="365263"/>
                  </a:lnTo>
                  <a:lnTo>
                    <a:pt x="178692" y="427211"/>
                  </a:lnTo>
                  <a:lnTo>
                    <a:pt x="175807" y="481389"/>
                  </a:lnTo>
                  <a:lnTo>
                    <a:pt x="164395" y="515368"/>
                  </a:lnTo>
                  <a:lnTo>
                    <a:pt x="158730" y="526232"/>
                  </a:lnTo>
                  <a:lnTo>
                    <a:pt x="143076" y="541423"/>
                  </a:lnTo>
                  <a:lnTo>
                    <a:pt x="80729" y="576777"/>
                  </a:lnTo>
                  <a:lnTo>
                    <a:pt x="17384" y="597240"/>
                  </a:lnTo>
                  <a:lnTo>
                    <a:pt x="0" y="600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775295" y="2689380"/>
              <a:ext cx="193949" cy="196483"/>
            </a:xfrm>
            <a:custGeom>
              <a:avLst/>
              <a:gdLst/>
              <a:ahLst/>
              <a:cxnLst/>
              <a:rect l="0" t="0" r="0" b="0"/>
              <a:pathLst>
                <a:path w="193949" h="196483">
                  <a:moveTo>
                    <a:pt x="130777" y="79614"/>
                  </a:moveTo>
                  <a:lnTo>
                    <a:pt x="111649" y="26909"/>
                  </a:lnTo>
                  <a:lnTo>
                    <a:pt x="100439" y="10956"/>
                  </a:lnTo>
                  <a:lnTo>
                    <a:pt x="81419" y="2306"/>
                  </a:lnTo>
                  <a:lnTo>
                    <a:pt x="69795" y="0"/>
                  </a:lnTo>
                  <a:lnTo>
                    <a:pt x="59707" y="802"/>
                  </a:lnTo>
                  <a:lnTo>
                    <a:pt x="42259" y="7932"/>
                  </a:lnTo>
                  <a:lnTo>
                    <a:pt x="29825" y="22019"/>
                  </a:lnTo>
                  <a:lnTo>
                    <a:pt x="12310" y="59659"/>
                  </a:lnTo>
                  <a:lnTo>
                    <a:pt x="4821" y="110464"/>
                  </a:lnTo>
                  <a:lnTo>
                    <a:pt x="0" y="155176"/>
                  </a:lnTo>
                  <a:lnTo>
                    <a:pt x="6753" y="175978"/>
                  </a:lnTo>
                  <a:lnTo>
                    <a:pt x="20673" y="189903"/>
                  </a:lnTo>
                  <a:lnTo>
                    <a:pt x="29299" y="195254"/>
                  </a:lnTo>
                  <a:lnTo>
                    <a:pt x="38558" y="196482"/>
                  </a:lnTo>
                  <a:lnTo>
                    <a:pt x="58205" y="191607"/>
                  </a:lnTo>
                  <a:lnTo>
                    <a:pt x="75516" y="178522"/>
                  </a:lnTo>
                  <a:lnTo>
                    <a:pt x="89839" y="159838"/>
                  </a:lnTo>
                  <a:lnTo>
                    <a:pt x="108566" y="109716"/>
                  </a:lnTo>
                  <a:lnTo>
                    <a:pt x="112460" y="96173"/>
                  </a:lnTo>
                  <a:lnTo>
                    <a:pt x="117396" y="90653"/>
                  </a:lnTo>
                  <a:lnTo>
                    <a:pt x="123026" y="90483"/>
                  </a:lnTo>
                  <a:lnTo>
                    <a:pt x="129120" y="93879"/>
                  </a:lnTo>
                  <a:lnTo>
                    <a:pt x="139009" y="107011"/>
                  </a:lnTo>
                  <a:lnTo>
                    <a:pt x="154274" y="131016"/>
                  </a:lnTo>
                  <a:lnTo>
                    <a:pt x="173614" y="149827"/>
                  </a:lnTo>
                  <a:lnTo>
                    <a:pt x="193948" y="1638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990300" y="2663709"/>
              <a:ext cx="157929" cy="193393"/>
            </a:xfrm>
            <a:custGeom>
              <a:avLst/>
              <a:gdLst/>
              <a:ahLst/>
              <a:cxnLst/>
              <a:rect l="0" t="0" r="0" b="0"/>
              <a:pathLst>
                <a:path w="157929" h="193393">
                  <a:moveTo>
                    <a:pt x="0" y="42114"/>
                  </a:moveTo>
                  <a:lnTo>
                    <a:pt x="25194" y="103225"/>
                  </a:lnTo>
                  <a:lnTo>
                    <a:pt x="44664" y="143873"/>
                  </a:lnTo>
                  <a:lnTo>
                    <a:pt x="56116" y="162210"/>
                  </a:lnTo>
                  <a:lnTo>
                    <a:pt x="65104" y="185957"/>
                  </a:lnTo>
                  <a:lnTo>
                    <a:pt x="71479" y="191822"/>
                  </a:lnTo>
                  <a:lnTo>
                    <a:pt x="79238" y="193392"/>
                  </a:lnTo>
                  <a:lnTo>
                    <a:pt x="87920" y="192099"/>
                  </a:lnTo>
                  <a:lnTo>
                    <a:pt x="94878" y="187728"/>
                  </a:lnTo>
                  <a:lnTo>
                    <a:pt x="105729" y="173512"/>
                  </a:lnTo>
                  <a:lnTo>
                    <a:pt x="125939" y="122502"/>
                  </a:lnTo>
                  <a:lnTo>
                    <a:pt x="143837" y="64052"/>
                  </a:lnTo>
                  <a:lnTo>
                    <a:pt x="154798" y="24351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93977" y="2615352"/>
              <a:ext cx="249050" cy="233775"/>
            </a:xfrm>
            <a:custGeom>
              <a:avLst/>
              <a:gdLst/>
              <a:ahLst/>
              <a:cxnLst/>
              <a:rect l="0" t="0" r="0" b="0"/>
              <a:pathLst>
                <a:path w="249050" h="233775">
                  <a:moveTo>
                    <a:pt x="17422" y="122057"/>
                  </a:moveTo>
                  <a:lnTo>
                    <a:pt x="28600" y="133235"/>
                  </a:lnTo>
                  <a:lnTo>
                    <a:pt x="35402" y="135358"/>
                  </a:lnTo>
                  <a:lnTo>
                    <a:pt x="52319" y="134598"/>
                  </a:lnTo>
                  <a:lnTo>
                    <a:pt x="81574" y="122003"/>
                  </a:lnTo>
                  <a:lnTo>
                    <a:pt x="134785" y="83140"/>
                  </a:lnTo>
                  <a:lnTo>
                    <a:pt x="148742" y="66156"/>
                  </a:lnTo>
                  <a:lnTo>
                    <a:pt x="154101" y="56713"/>
                  </a:lnTo>
                  <a:lnTo>
                    <a:pt x="155335" y="48079"/>
                  </a:lnTo>
                  <a:lnTo>
                    <a:pt x="150466" y="32246"/>
                  </a:lnTo>
                  <a:lnTo>
                    <a:pt x="134571" y="10178"/>
                  </a:lnTo>
                  <a:lnTo>
                    <a:pt x="112382" y="2143"/>
                  </a:lnTo>
                  <a:lnTo>
                    <a:pt x="98276" y="0"/>
                  </a:lnTo>
                  <a:lnTo>
                    <a:pt x="76364" y="3859"/>
                  </a:lnTo>
                  <a:lnTo>
                    <a:pt x="47754" y="22304"/>
                  </a:lnTo>
                  <a:lnTo>
                    <a:pt x="29733" y="40288"/>
                  </a:lnTo>
                  <a:lnTo>
                    <a:pt x="13011" y="71313"/>
                  </a:lnTo>
                  <a:lnTo>
                    <a:pt x="0" y="123125"/>
                  </a:lnTo>
                  <a:lnTo>
                    <a:pt x="320" y="149438"/>
                  </a:lnTo>
                  <a:lnTo>
                    <a:pt x="13654" y="182812"/>
                  </a:lnTo>
                  <a:lnTo>
                    <a:pt x="45926" y="223052"/>
                  </a:lnTo>
                  <a:lnTo>
                    <a:pt x="65965" y="231285"/>
                  </a:lnTo>
                  <a:lnTo>
                    <a:pt x="91639" y="233774"/>
                  </a:lnTo>
                  <a:lnTo>
                    <a:pt x="149542" y="225839"/>
                  </a:lnTo>
                  <a:lnTo>
                    <a:pt x="212375" y="202361"/>
                  </a:lnTo>
                  <a:lnTo>
                    <a:pt x="249049" y="185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0" name="Straight Connector 49"/>
          <p:cNvCxnSpPr/>
          <p:nvPr/>
        </p:nvCxnSpPr>
        <p:spPr>
          <a:xfrm flipV="1">
            <a:off x="5107440" y="1968500"/>
            <a:ext cx="0" cy="89742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7" name="Group 56"/>
          <p:cNvGrpSpPr/>
          <p:nvPr/>
        </p:nvGrpSpPr>
        <p:grpSpPr>
          <a:xfrm>
            <a:off x="5260116" y="2365926"/>
            <a:ext cx="1088703" cy="482249"/>
            <a:chOff x="5260116" y="2365926"/>
            <a:chExt cx="1088703" cy="482249"/>
          </a:xfrm>
        </p:grpSpPr>
        <p:sp>
          <p:nvSpPr>
            <p:cNvPr id="51" name="Freeform 50"/>
            <p:cNvSpPr/>
            <p:nvPr/>
          </p:nvSpPr>
          <p:spPr>
            <a:xfrm>
              <a:off x="5260116" y="2599827"/>
              <a:ext cx="196932" cy="245954"/>
            </a:xfrm>
            <a:custGeom>
              <a:avLst/>
              <a:gdLst/>
              <a:ahLst/>
              <a:cxnLst/>
              <a:rect l="0" t="0" r="0" b="0"/>
              <a:pathLst>
                <a:path w="196932" h="245954">
                  <a:moveTo>
                    <a:pt x="130474" y="42826"/>
                  </a:moveTo>
                  <a:lnTo>
                    <a:pt x="124885" y="26058"/>
                  </a:lnTo>
                  <a:lnTo>
                    <a:pt x="112782" y="11587"/>
                  </a:lnTo>
                  <a:lnTo>
                    <a:pt x="104642" y="4452"/>
                  </a:lnTo>
                  <a:lnTo>
                    <a:pt x="95705" y="866"/>
                  </a:lnTo>
                  <a:lnTo>
                    <a:pt x="76417" y="0"/>
                  </a:lnTo>
                  <a:lnTo>
                    <a:pt x="45827" y="11679"/>
                  </a:lnTo>
                  <a:lnTo>
                    <a:pt x="31242" y="26643"/>
                  </a:lnTo>
                  <a:lnTo>
                    <a:pt x="12347" y="64845"/>
                  </a:lnTo>
                  <a:lnTo>
                    <a:pt x="977" y="101343"/>
                  </a:lnTo>
                  <a:lnTo>
                    <a:pt x="0" y="124985"/>
                  </a:lnTo>
                  <a:lnTo>
                    <a:pt x="11994" y="179424"/>
                  </a:lnTo>
                  <a:lnTo>
                    <a:pt x="18545" y="200632"/>
                  </a:lnTo>
                  <a:lnTo>
                    <a:pt x="31595" y="218637"/>
                  </a:lnTo>
                  <a:lnTo>
                    <a:pt x="49093" y="233268"/>
                  </a:lnTo>
                  <a:lnTo>
                    <a:pt x="68569" y="243670"/>
                  </a:lnTo>
                  <a:lnTo>
                    <a:pt x="88923" y="245953"/>
                  </a:lnTo>
                  <a:lnTo>
                    <a:pt x="109667" y="241899"/>
                  </a:lnTo>
                  <a:lnTo>
                    <a:pt x="130585" y="232298"/>
                  </a:lnTo>
                  <a:lnTo>
                    <a:pt x="156504" y="208150"/>
                  </a:lnTo>
                  <a:lnTo>
                    <a:pt x="190256" y="149893"/>
                  </a:lnTo>
                  <a:lnTo>
                    <a:pt x="194895" y="138770"/>
                  </a:lnTo>
                  <a:lnTo>
                    <a:pt x="196931" y="113934"/>
                  </a:lnTo>
                  <a:lnTo>
                    <a:pt x="192766" y="88467"/>
                  </a:lnTo>
                  <a:lnTo>
                    <a:pt x="183116" y="65450"/>
                  </a:lnTo>
                  <a:lnTo>
                    <a:pt x="158940" y="38351"/>
                  </a:lnTo>
                  <a:lnTo>
                    <a:pt x="139616" y="29138"/>
                  </a:lnTo>
                  <a:lnTo>
                    <a:pt x="109417" y="217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95875" y="2621595"/>
              <a:ext cx="136872" cy="226580"/>
            </a:xfrm>
            <a:custGeom>
              <a:avLst/>
              <a:gdLst/>
              <a:ahLst/>
              <a:cxnLst/>
              <a:rect l="0" t="0" r="0" b="0"/>
              <a:pathLst>
                <a:path w="136872" h="226580">
                  <a:moveTo>
                    <a:pt x="0" y="84228"/>
                  </a:moveTo>
                  <a:lnTo>
                    <a:pt x="17959" y="138103"/>
                  </a:lnTo>
                  <a:lnTo>
                    <a:pt x="39811" y="200150"/>
                  </a:lnTo>
                  <a:lnTo>
                    <a:pt x="52870" y="225810"/>
                  </a:lnTo>
                  <a:lnTo>
                    <a:pt x="51625" y="226579"/>
                  </a:lnTo>
                  <a:lnTo>
                    <a:pt x="48455" y="224753"/>
                  </a:lnTo>
                  <a:lnTo>
                    <a:pt x="38404" y="205414"/>
                  </a:lnTo>
                  <a:lnTo>
                    <a:pt x="21031" y="154129"/>
                  </a:lnTo>
                  <a:lnTo>
                    <a:pt x="5846" y="94473"/>
                  </a:lnTo>
                  <a:lnTo>
                    <a:pt x="7668" y="68505"/>
                  </a:lnTo>
                  <a:lnTo>
                    <a:pt x="18616" y="47604"/>
                  </a:lnTo>
                  <a:lnTo>
                    <a:pt x="26449" y="38755"/>
                  </a:lnTo>
                  <a:lnTo>
                    <a:pt x="47630" y="28923"/>
                  </a:lnTo>
                  <a:lnTo>
                    <a:pt x="103455" y="1368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658194" y="2365926"/>
              <a:ext cx="153037" cy="445183"/>
            </a:xfrm>
            <a:custGeom>
              <a:avLst/>
              <a:gdLst/>
              <a:ahLst/>
              <a:cxnLst/>
              <a:rect l="0" t="0" r="0" b="0"/>
              <a:pathLst>
                <a:path w="153037" h="445183">
                  <a:moveTo>
                    <a:pt x="132479" y="360954"/>
                  </a:moveTo>
                  <a:lnTo>
                    <a:pt x="113351" y="308249"/>
                  </a:lnTo>
                  <a:lnTo>
                    <a:pt x="102141" y="292296"/>
                  </a:lnTo>
                  <a:lnTo>
                    <a:pt x="83121" y="283646"/>
                  </a:lnTo>
                  <a:lnTo>
                    <a:pt x="71498" y="281340"/>
                  </a:lnTo>
                  <a:lnTo>
                    <a:pt x="49224" y="285016"/>
                  </a:lnTo>
                  <a:lnTo>
                    <a:pt x="20074" y="300240"/>
                  </a:lnTo>
                  <a:lnTo>
                    <a:pt x="11919" y="306440"/>
                  </a:lnTo>
                  <a:lnTo>
                    <a:pt x="2858" y="325807"/>
                  </a:lnTo>
                  <a:lnTo>
                    <a:pt x="0" y="350013"/>
                  </a:lnTo>
                  <a:lnTo>
                    <a:pt x="6138" y="388778"/>
                  </a:lnTo>
                  <a:lnTo>
                    <a:pt x="16277" y="411925"/>
                  </a:lnTo>
                  <a:lnTo>
                    <a:pt x="31701" y="427672"/>
                  </a:lnTo>
                  <a:lnTo>
                    <a:pt x="40727" y="433509"/>
                  </a:lnTo>
                  <a:lnTo>
                    <a:pt x="49084" y="435060"/>
                  </a:lnTo>
                  <a:lnTo>
                    <a:pt x="56995" y="433755"/>
                  </a:lnTo>
                  <a:lnTo>
                    <a:pt x="72025" y="426065"/>
                  </a:lnTo>
                  <a:lnTo>
                    <a:pt x="86503" y="414849"/>
                  </a:lnTo>
                  <a:lnTo>
                    <a:pt x="119874" y="354551"/>
                  </a:lnTo>
                  <a:lnTo>
                    <a:pt x="137225" y="299551"/>
                  </a:lnTo>
                  <a:lnTo>
                    <a:pt x="144985" y="236695"/>
                  </a:lnTo>
                  <a:lnTo>
                    <a:pt x="151847" y="173283"/>
                  </a:lnTo>
                  <a:lnTo>
                    <a:pt x="153036" y="121814"/>
                  </a:lnTo>
                  <a:lnTo>
                    <a:pt x="145032" y="61596"/>
                  </a:lnTo>
                  <a:lnTo>
                    <a:pt x="128774" y="3771"/>
                  </a:lnTo>
                  <a:lnTo>
                    <a:pt x="125330" y="0"/>
                  </a:lnTo>
                  <a:lnTo>
                    <a:pt x="121864" y="995"/>
                  </a:lnTo>
                  <a:lnTo>
                    <a:pt x="118384" y="5168"/>
                  </a:lnTo>
                  <a:lnTo>
                    <a:pt x="113485" y="33398"/>
                  </a:lnTo>
                  <a:lnTo>
                    <a:pt x="111830" y="87198"/>
                  </a:lnTo>
                  <a:lnTo>
                    <a:pt x="110373" y="139462"/>
                  </a:lnTo>
                  <a:lnTo>
                    <a:pt x="103113" y="196580"/>
                  </a:lnTo>
                  <a:lnTo>
                    <a:pt x="101551" y="249470"/>
                  </a:lnTo>
                  <a:lnTo>
                    <a:pt x="104208" y="306475"/>
                  </a:lnTo>
                  <a:lnTo>
                    <a:pt x="109284" y="357291"/>
                  </a:lnTo>
                  <a:lnTo>
                    <a:pt x="112812" y="386232"/>
                  </a:lnTo>
                  <a:lnTo>
                    <a:pt x="131020" y="427169"/>
                  </a:lnTo>
                  <a:lnTo>
                    <a:pt x="143008" y="4451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814844" y="2650799"/>
              <a:ext cx="148734" cy="187089"/>
            </a:xfrm>
            <a:custGeom>
              <a:avLst/>
              <a:gdLst/>
              <a:ahLst/>
              <a:cxnLst/>
              <a:rect l="0" t="0" r="0" b="0"/>
              <a:pathLst>
                <a:path w="148734" h="187089">
                  <a:moveTo>
                    <a:pt x="7415" y="86610"/>
                  </a:moveTo>
                  <a:lnTo>
                    <a:pt x="50107" y="89730"/>
                  </a:lnTo>
                  <a:lnTo>
                    <a:pt x="97346" y="95675"/>
                  </a:lnTo>
                  <a:lnTo>
                    <a:pt x="121083" y="90249"/>
                  </a:lnTo>
                  <a:lnTo>
                    <a:pt x="132327" y="85526"/>
                  </a:lnTo>
                  <a:lnTo>
                    <a:pt x="139822" y="77699"/>
                  </a:lnTo>
                  <a:lnTo>
                    <a:pt x="148151" y="56523"/>
                  </a:lnTo>
                  <a:lnTo>
                    <a:pt x="148733" y="34633"/>
                  </a:lnTo>
                  <a:lnTo>
                    <a:pt x="147250" y="23883"/>
                  </a:lnTo>
                  <a:lnTo>
                    <a:pt x="141583" y="15546"/>
                  </a:lnTo>
                  <a:lnTo>
                    <a:pt x="122807" y="3163"/>
                  </a:lnTo>
                  <a:lnTo>
                    <a:pt x="98865" y="0"/>
                  </a:lnTo>
                  <a:lnTo>
                    <a:pt x="50955" y="7500"/>
                  </a:lnTo>
                  <a:lnTo>
                    <a:pt x="23955" y="22486"/>
                  </a:lnTo>
                  <a:lnTo>
                    <a:pt x="11646" y="38223"/>
                  </a:lnTo>
                  <a:lnTo>
                    <a:pt x="3446" y="58086"/>
                  </a:lnTo>
                  <a:lnTo>
                    <a:pt x="0" y="94406"/>
                  </a:lnTo>
                  <a:lnTo>
                    <a:pt x="11796" y="149421"/>
                  </a:lnTo>
                  <a:lnTo>
                    <a:pt x="24570" y="167559"/>
                  </a:lnTo>
                  <a:lnTo>
                    <a:pt x="32889" y="175671"/>
                  </a:lnTo>
                  <a:lnTo>
                    <a:pt x="54612" y="184684"/>
                  </a:lnTo>
                  <a:lnTo>
                    <a:pt x="66955" y="187088"/>
                  </a:lnTo>
                  <a:lnTo>
                    <a:pt x="90029" y="183519"/>
                  </a:lnTo>
                  <a:lnTo>
                    <a:pt x="109643" y="174134"/>
                  </a:lnTo>
                  <a:lnTo>
                    <a:pt x="133757" y="1497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003777" y="2611067"/>
              <a:ext cx="92224" cy="215910"/>
            </a:xfrm>
            <a:custGeom>
              <a:avLst/>
              <a:gdLst/>
              <a:ahLst/>
              <a:cxnLst/>
              <a:rect l="0" t="0" r="0" b="0"/>
              <a:pathLst>
                <a:path w="92224" h="215910">
                  <a:moveTo>
                    <a:pt x="7995" y="94756"/>
                  </a:moveTo>
                  <a:lnTo>
                    <a:pt x="25953" y="155867"/>
                  </a:lnTo>
                  <a:lnTo>
                    <a:pt x="43144" y="210299"/>
                  </a:lnTo>
                  <a:lnTo>
                    <a:pt x="43126" y="215069"/>
                  </a:lnTo>
                  <a:lnTo>
                    <a:pt x="40774" y="215909"/>
                  </a:lnTo>
                  <a:lnTo>
                    <a:pt x="36867" y="214129"/>
                  </a:lnTo>
                  <a:lnTo>
                    <a:pt x="20189" y="194857"/>
                  </a:lnTo>
                  <a:lnTo>
                    <a:pt x="6018" y="161331"/>
                  </a:lnTo>
                  <a:lnTo>
                    <a:pt x="0" y="121761"/>
                  </a:lnTo>
                  <a:lnTo>
                    <a:pt x="3807" y="85990"/>
                  </a:lnTo>
                  <a:lnTo>
                    <a:pt x="17932" y="53165"/>
                  </a:lnTo>
                  <a:lnTo>
                    <a:pt x="36936" y="26801"/>
                  </a:lnTo>
                  <a:lnTo>
                    <a:pt x="62973" y="9761"/>
                  </a:lnTo>
                  <a:lnTo>
                    <a:pt x="922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187071" y="2594400"/>
              <a:ext cx="161748" cy="209169"/>
            </a:xfrm>
            <a:custGeom>
              <a:avLst/>
              <a:gdLst/>
              <a:ahLst/>
              <a:cxnLst/>
              <a:rect l="0" t="0" r="0" b="0"/>
              <a:pathLst>
                <a:path w="161748" h="209169">
                  <a:moveTo>
                    <a:pt x="140556" y="16667"/>
                  </a:moveTo>
                  <a:lnTo>
                    <a:pt x="129377" y="5488"/>
                  </a:lnTo>
                  <a:lnTo>
                    <a:pt x="108292" y="0"/>
                  </a:lnTo>
                  <a:lnTo>
                    <a:pt x="66655" y="30"/>
                  </a:lnTo>
                  <a:lnTo>
                    <a:pt x="16254" y="10521"/>
                  </a:lnTo>
                  <a:lnTo>
                    <a:pt x="8555" y="17249"/>
                  </a:lnTo>
                  <a:lnTo>
                    <a:pt x="0" y="37203"/>
                  </a:lnTo>
                  <a:lnTo>
                    <a:pt x="59" y="46735"/>
                  </a:lnTo>
                  <a:lnTo>
                    <a:pt x="6363" y="63566"/>
                  </a:lnTo>
                  <a:lnTo>
                    <a:pt x="20083" y="75725"/>
                  </a:lnTo>
                  <a:lnTo>
                    <a:pt x="39049" y="83859"/>
                  </a:lnTo>
                  <a:lnTo>
                    <a:pt x="97322" y="95099"/>
                  </a:lnTo>
                  <a:lnTo>
                    <a:pt x="139164" y="116561"/>
                  </a:lnTo>
                  <a:lnTo>
                    <a:pt x="155925" y="129694"/>
                  </a:lnTo>
                  <a:lnTo>
                    <a:pt x="160160" y="138812"/>
                  </a:lnTo>
                  <a:lnTo>
                    <a:pt x="161747" y="161421"/>
                  </a:lnTo>
                  <a:lnTo>
                    <a:pt x="155433" y="180828"/>
                  </a:lnTo>
                  <a:lnTo>
                    <a:pt x="150474" y="189278"/>
                  </a:lnTo>
                  <a:lnTo>
                    <a:pt x="135605" y="201788"/>
                  </a:lnTo>
                  <a:lnTo>
                    <a:pt x="126727" y="206761"/>
                  </a:lnTo>
                  <a:lnTo>
                    <a:pt x="104384" y="209168"/>
                  </a:lnTo>
                  <a:lnTo>
                    <a:pt x="46322" y="201181"/>
                  </a:lnTo>
                  <a:lnTo>
                    <a:pt x="3685" y="1956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8" name="Straight Connector 57"/>
          <p:cNvCxnSpPr/>
          <p:nvPr/>
        </p:nvCxnSpPr>
        <p:spPr>
          <a:xfrm>
            <a:off x="3695700" y="2882900"/>
            <a:ext cx="263015" cy="51780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3969243" y="3400704"/>
            <a:ext cx="82122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oup 63"/>
          <p:cNvGrpSpPr/>
          <p:nvPr/>
        </p:nvGrpSpPr>
        <p:grpSpPr>
          <a:xfrm>
            <a:off x="4011357" y="3084849"/>
            <a:ext cx="779110" cy="273742"/>
            <a:chOff x="4011357" y="3084849"/>
            <a:chExt cx="779110" cy="273742"/>
          </a:xfrm>
        </p:grpSpPr>
        <p:sp>
          <p:nvSpPr>
            <p:cNvPr id="60" name="Freeform 59"/>
            <p:cNvSpPr/>
            <p:nvPr/>
          </p:nvSpPr>
          <p:spPr>
            <a:xfrm>
              <a:off x="4106114" y="3084849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58617"/>
                  </a:lnTo>
                  <a:lnTo>
                    <a:pt x="7235" y="120027"/>
                  </a:lnTo>
                  <a:lnTo>
                    <a:pt x="9878" y="178431"/>
                  </a:lnTo>
                  <a:lnTo>
                    <a:pt x="10400" y="235027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011357" y="3200663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3299" y="17958"/>
                  </a:lnTo>
                  <a:lnTo>
                    <a:pt x="71608" y="28547"/>
                  </a:lnTo>
                  <a:lnTo>
                    <a:pt x="29796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211399" y="3084849"/>
              <a:ext cx="284538" cy="265495"/>
            </a:xfrm>
            <a:custGeom>
              <a:avLst/>
              <a:gdLst/>
              <a:ahLst/>
              <a:cxnLst/>
              <a:rect l="0" t="0" r="0" b="0"/>
              <a:pathLst>
                <a:path w="284538" h="265495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6305" y="177930"/>
                  </a:lnTo>
                  <a:lnTo>
                    <a:pt x="11189" y="241110"/>
                  </a:lnTo>
                  <a:lnTo>
                    <a:pt x="10822" y="233112"/>
                  </a:lnTo>
                  <a:lnTo>
                    <a:pt x="22020" y="179989"/>
                  </a:lnTo>
                  <a:lnTo>
                    <a:pt x="25208" y="169126"/>
                  </a:lnTo>
                  <a:lnTo>
                    <a:pt x="32013" y="161884"/>
                  </a:lnTo>
                  <a:lnTo>
                    <a:pt x="52052" y="153837"/>
                  </a:lnTo>
                  <a:lnTo>
                    <a:pt x="61608" y="154031"/>
                  </a:lnTo>
                  <a:lnTo>
                    <a:pt x="78464" y="160485"/>
                  </a:lnTo>
                  <a:lnTo>
                    <a:pt x="90634" y="174272"/>
                  </a:lnTo>
                  <a:lnTo>
                    <a:pt x="113569" y="211719"/>
                  </a:lnTo>
                  <a:lnTo>
                    <a:pt x="120166" y="216015"/>
                  </a:lnTo>
                  <a:lnTo>
                    <a:pt x="126904" y="216540"/>
                  </a:lnTo>
                  <a:lnTo>
                    <a:pt x="183078" y="199641"/>
                  </a:lnTo>
                  <a:lnTo>
                    <a:pt x="235945" y="191514"/>
                  </a:lnTo>
                  <a:lnTo>
                    <a:pt x="257332" y="184163"/>
                  </a:lnTo>
                  <a:lnTo>
                    <a:pt x="266311" y="178928"/>
                  </a:lnTo>
                  <a:lnTo>
                    <a:pt x="279407" y="163751"/>
                  </a:lnTo>
                  <a:lnTo>
                    <a:pt x="284537" y="154791"/>
                  </a:lnTo>
                  <a:lnTo>
                    <a:pt x="284448" y="146478"/>
                  </a:lnTo>
                  <a:lnTo>
                    <a:pt x="280879" y="138596"/>
                  </a:lnTo>
                  <a:lnTo>
                    <a:pt x="274990" y="131002"/>
                  </a:lnTo>
                  <a:lnTo>
                    <a:pt x="266385" y="127109"/>
                  </a:lnTo>
                  <a:lnTo>
                    <a:pt x="244345" y="125903"/>
                  </a:lnTo>
                  <a:lnTo>
                    <a:pt x="211219" y="131801"/>
                  </a:lnTo>
                  <a:lnTo>
                    <a:pt x="184765" y="146547"/>
                  </a:lnTo>
                  <a:lnTo>
                    <a:pt x="172585" y="162228"/>
                  </a:lnTo>
                  <a:lnTo>
                    <a:pt x="167699" y="171323"/>
                  </a:lnTo>
                  <a:lnTo>
                    <a:pt x="165390" y="193907"/>
                  </a:lnTo>
                  <a:lnTo>
                    <a:pt x="169433" y="218372"/>
                  </a:lnTo>
                  <a:lnTo>
                    <a:pt x="179029" y="240944"/>
                  </a:lnTo>
                  <a:lnTo>
                    <a:pt x="194212" y="256435"/>
                  </a:lnTo>
                  <a:lnTo>
                    <a:pt x="203174" y="262204"/>
                  </a:lnTo>
                  <a:lnTo>
                    <a:pt x="222490" y="265494"/>
                  </a:lnTo>
                  <a:lnTo>
                    <a:pt x="28426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48311" y="3209857"/>
              <a:ext cx="242156" cy="148734"/>
            </a:xfrm>
            <a:custGeom>
              <a:avLst/>
              <a:gdLst/>
              <a:ahLst/>
              <a:cxnLst/>
              <a:rect l="0" t="0" r="0" b="0"/>
              <a:pathLst>
                <a:path w="242156" h="148734">
                  <a:moveTo>
                    <a:pt x="0" y="32920"/>
                  </a:moveTo>
                  <a:lnTo>
                    <a:pt x="17958" y="94030"/>
                  </a:lnTo>
                  <a:lnTo>
                    <a:pt x="24749" y="116232"/>
                  </a:lnTo>
                  <a:lnTo>
                    <a:pt x="24688" y="121217"/>
                  </a:lnTo>
                  <a:lnTo>
                    <a:pt x="22308" y="122200"/>
                  </a:lnTo>
                  <a:lnTo>
                    <a:pt x="18381" y="120516"/>
                  </a:lnTo>
                  <a:lnTo>
                    <a:pt x="14019" y="106166"/>
                  </a:lnTo>
                  <a:lnTo>
                    <a:pt x="11218" y="58827"/>
                  </a:lnTo>
                  <a:lnTo>
                    <a:pt x="17073" y="38195"/>
                  </a:lnTo>
                  <a:lnTo>
                    <a:pt x="21911" y="29418"/>
                  </a:lnTo>
                  <a:lnTo>
                    <a:pt x="36644" y="16545"/>
                  </a:lnTo>
                  <a:lnTo>
                    <a:pt x="45486" y="11475"/>
                  </a:lnTo>
                  <a:lnTo>
                    <a:pt x="54890" y="10435"/>
                  </a:lnTo>
                  <a:lnTo>
                    <a:pt x="74699" y="15518"/>
                  </a:lnTo>
                  <a:lnTo>
                    <a:pt x="107605" y="37844"/>
                  </a:lnTo>
                  <a:lnTo>
                    <a:pt x="122303" y="51096"/>
                  </a:lnTo>
                  <a:lnTo>
                    <a:pt x="128329" y="52057"/>
                  </a:lnTo>
                  <a:lnTo>
                    <a:pt x="133516" y="49187"/>
                  </a:lnTo>
                  <a:lnTo>
                    <a:pt x="142398" y="36640"/>
                  </a:lnTo>
                  <a:lnTo>
                    <a:pt x="150246" y="19365"/>
                  </a:lnTo>
                  <a:lnTo>
                    <a:pt x="163872" y="6229"/>
                  </a:lnTo>
                  <a:lnTo>
                    <a:pt x="172419" y="1088"/>
                  </a:lnTo>
                  <a:lnTo>
                    <a:pt x="180456" y="0"/>
                  </a:lnTo>
                  <a:lnTo>
                    <a:pt x="195626" y="5031"/>
                  </a:lnTo>
                  <a:lnTo>
                    <a:pt x="217320" y="21017"/>
                  </a:lnTo>
                  <a:lnTo>
                    <a:pt x="232977" y="46160"/>
                  </a:lnTo>
                  <a:lnTo>
                    <a:pt x="240342" y="94504"/>
                  </a:lnTo>
                  <a:lnTo>
                    <a:pt x="242155" y="1487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5" name="Straight Connector 64"/>
          <p:cNvCxnSpPr/>
          <p:nvPr/>
        </p:nvCxnSpPr>
        <p:spPr>
          <a:xfrm>
            <a:off x="5653803" y="2884808"/>
            <a:ext cx="684352" cy="92650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72"/>
          <p:cNvGrpSpPr/>
          <p:nvPr/>
        </p:nvGrpSpPr>
        <p:grpSpPr>
          <a:xfrm>
            <a:off x="5885430" y="3000621"/>
            <a:ext cx="610654" cy="728627"/>
            <a:chOff x="5885430" y="3000621"/>
            <a:chExt cx="610654" cy="728627"/>
          </a:xfrm>
        </p:grpSpPr>
        <p:sp>
          <p:nvSpPr>
            <p:cNvPr id="66" name="Freeform 65"/>
            <p:cNvSpPr/>
            <p:nvPr/>
          </p:nvSpPr>
          <p:spPr>
            <a:xfrm>
              <a:off x="5885430" y="3000621"/>
              <a:ext cx="210571" cy="210571"/>
            </a:xfrm>
            <a:custGeom>
              <a:avLst/>
              <a:gdLst/>
              <a:ahLst/>
              <a:cxnLst/>
              <a:rect l="0" t="0" r="0" b="0"/>
              <a:pathLst>
                <a:path w="210571" h="210571">
                  <a:moveTo>
                    <a:pt x="210570" y="0"/>
                  </a:moveTo>
                  <a:lnTo>
                    <a:pt x="164788" y="54115"/>
                  </a:lnTo>
                  <a:lnTo>
                    <a:pt x="104963" y="115943"/>
                  </a:lnTo>
                  <a:lnTo>
                    <a:pt x="45206" y="178996"/>
                  </a:lnTo>
                  <a:lnTo>
                    <a:pt x="29450" y="19653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969658" y="3011150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126342" y="168456"/>
                  </a:moveTo>
                  <a:lnTo>
                    <a:pt x="83680" y="107583"/>
                  </a:lnTo>
                  <a:lnTo>
                    <a:pt x="35063" y="472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42187" y="3084849"/>
              <a:ext cx="159099" cy="347442"/>
            </a:xfrm>
            <a:custGeom>
              <a:avLst/>
              <a:gdLst/>
              <a:ahLst/>
              <a:cxnLst/>
              <a:rect l="0" t="0" r="0" b="0"/>
              <a:pathLst>
                <a:path w="159099" h="347442">
                  <a:moveTo>
                    <a:pt x="159098" y="0"/>
                  </a:moveTo>
                  <a:lnTo>
                    <a:pt x="116436" y="60873"/>
                  </a:lnTo>
                  <a:lnTo>
                    <a:pt x="74821" y="116536"/>
                  </a:lnTo>
                  <a:lnTo>
                    <a:pt x="32751" y="175929"/>
                  </a:lnTo>
                  <a:lnTo>
                    <a:pt x="1170" y="215064"/>
                  </a:lnTo>
                  <a:lnTo>
                    <a:pt x="0" y="213566"/>
                  </a:lnTo>
                  <a:lnTo>
                    <a:pt x="390" y="209058"/>
                  </a:lnTo>
                  <a:lnTo>
                    <a:pt x="7063" y="197810"/>
                  </a:lnTo>
                  <a:lnTo>
                    <a:pt x="12117" y="191535"/>
                  </a:lnTo>
                  <a:lnTo>
                    <a:pt x="36000" y="177114"/>
                  </a:lnTo>
                  <a:lnTo>
                    <a:pt x="55255" y="175424"/>
                  </a:lnTo>
                  <a:lnTo>
                    <a:pt x="65302" y="176611"/>
                  </a:lnTo>
                  <a:lnTo>
                    <a:pt x="73171" y="180912"/>
                  </a:lnTo>
                  <a:lnTo>
                    <a:pt x="85033" y="195049"/>
                  </a:lnTo>
                  <a:lnTo>
                    <a:pt x="92699" y="228328"/>
                  </a:lnTo>
                  <a:lnTo>
                    <a:pt x="83792" y="267825"/>
                  </a:lnTo>
                  <a:lnTo>
                    <a:pt x="59821" y="313517"/>
                  </a:lnTo>
                  <a:lnTo>
                    <a:pt x="32756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127585" y="3370618"/>
              <a:ext cx="116464" cy="198543"/>
            </a:xfrm>
            <a:custGeom>
              <a:avLst/>
              <a:gdLst/>
              <a:ahLst/>
              <a:cxnLst/>
              <a:rect l="0" t="0" r="0" b="0"/>
              <a:pathLst>
                <a:path w="116464" h="198543">
                  <a:moveTo>
                    <a:pt x="0" y="51143"/>
                  </a:moveTo>
                  <a:lnTo>
                    <a:pt x="55660" y="90685"/>
                  </a:lnTo>
                  <a:lnTo>
                    <a:pt x="65182" y="95052"/>
                  </a:lnTo>
                  <a:lnTo>
                    <a:pt x="73871" y="95624"/>
                  </a:lnTo>
                  <a:lnTo>
                    <a:pt x="89764" y="90019"/>
                  </a:lnTo>
                  <a:lnTo>
                    <a:pt x="111865" y="73710"/>
                  </a:lnTo>
                  <a:lnTo>
                    <a:pt x="115521" y="65018"/>
                  </a:lnTo>
                  <a:lnTo>
                    <a:pt x="116463" y="42882"/>
                  </a:lnTo>
                  <a:lnTo>
                    <a:pt x="104827" y="9701"/>
                  </a:lnTo>
                  <a:lnTo>
                    <a:pt x="96791" y="3628"/>
                  </a:lnTo>
                  <a:lnTo>
                    <a:pt x="75384" y="0"/>
                  </a:lnTo>
                  <a:lnTo>
                    <a:pt x="56511" y="5406"/>
                  </a:lnTo>
                  <a:lnTo>
                    <a:pt x="25331" y="27941"/>
                  </a:lnTo>
                  <a:lnTo>
                    <a:pt x="9325" y="53627"/>
                  </a:lnTo>
                  <a:lnTo>
                    <a:pt x="2764" y="89054"/>
                  </a:lnTo>
                  <a:lnTo>
                    <a:pt x="8952" y="134541"/>
                  </a:lnTo>
                  <a:lnTo>
                    <a:pt x="14897" y="156059"/>
                  </a:lnTo>
                  <a:lnTo>
                    <a:pt x="27678" y="174202"/>
                  </a:lnTo>
                  <a:lnTo>
                    <a:pt x="52643" y="1985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22342" y="3527046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73699" y="0"/>
                  </a:moveTo>
                  <a:lnTo>
                    <a:pt x="18473" y="6246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338155" y="3432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282062" y="3611274"/>
              <a:ext cx="214022" cy="117974"/>
            </a:xfrm>
            <a:custGeom>
              <a:avLst/>
              <a:gdLst/>
              <a:ahLst/>
              <a:cxnLst/>
              <a:rect l="0" t="0" r="0" b="0"/>
              <a:pathLst>
                <a:path w="214022" h="117974">
                  <a:moveTo>
                    <a:pt x="56093" y="0"/>
                  </a:moveTo>
                  <a:lnTo>
                    <a:pt x="29729" y="61111"/>
                  </a:lnTo>
                  <a:lnTo>
                    <a:pt x="0" y="117973"/>
                  </a:lnTo>
                  <a:lnTo>
                    <a:pt x="1138" y="108194"/>
                  </a:lnTo>
                  <a:lnTo>
                    <a:pt x="12569" y="72195"/>
                  </a:lnTo>
                  <a:lnTo>
                    <a:pt x="42794" y="26448"/>
                  </a:lnTo>
                  <a:lnTo>
                    <a:pt x="68920" y="9656"/>
                  </a:lnTo>
                  <a:lnTo>
                    <a:pt x="88701" y="7412"/>
                  </a:lnTo>
                  <a:lnTo>
                    <a:pt x="109190" y="11483"/>
                  </a:lnTo>
                  <a:lnTo>
                    <a:pt x="129994" y="21091"/>
                  </a:lnTo>
                  <a:lnTo>
                    <a:pt x="191611" y="75271"/>
                  </a:lnTo>
                  <a:lnTo>
                    <a:pt x="214021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2014-11-17T19:49:27Z</dcterms:created>
  <dcterms:modified xsi:type="dcterms:W3CDTF">2014-11-17T19:49:58Z</dcterms:modified>
</cp:coreProperties>
</file>